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media/image54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  <p:sldMasterId id="2147483873" r:id="rId3"/>
    <p:sldMasterId id="2147483885" r:id="rId4"/>
  </p:sldMasterIdLst>
  <p:notesMasterIdLst>
    <p:notesMasterId r:id="rId46"/>
  </p:notesMasterIdLst>
  <p:sldIdLst>
    <p:sldId id="317" r:id="rId5"/>
    <p:sldId id="319" r:id="rId6"/>
    <p:sldId id="314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299" r:id="rId16"/>
    <p:sldId id="279" r:id="rId17"/>
    <p:sldId id="278" r:id="rId18"/>
    <p:sldId id="311" r:id="rId19"/>
    <p:sldId id="304" r:id="rId20"/>
    <p:sldId id="313" r:id="rId21"/>
    <p:sldId id="271" r:id="rId22"/>
    <p:sldId id="306" r:id="rId23"/>
    <p:sldId id="307" r:id="rId24"/>
    <p:sldId id="308" r:id="rId25"/>
    <p:sldId id="302" r:id="rId26"/>
    <p:sldId id="270" r:id="rId27"/>
    <p:sldId id="286" r:id="rId28"/>
    <p:sldId id="287" r:id="rId29"/>
    <p:sldId id="289" r:id="rId30"/>
    <p:sldId id="292" r:id="rId31"/>
    <p:sldId id="293" r:id="rId32"/>
    <p:sldId id="294" r:id="rId33"/>
    <p:sldId id="295" r:id="rId34"/>
    <p:sldId id="281" r:id="rId35"/>
    <p:sldId id="265" r:id="rId36"/>
    <p:sldId id="291" r:id="rId37"/>
    <p:sldId id="312" r:id="rId38"/>
    <p:sldId id="272" r:id="rId39"/>
    <p:sldId id="266" r:id="rId40"/>
    <p:sldId id="268" r:id="rId41"/>
    <p:sldId id="269" r:id="rId42"/>
    <p:sldId id="285" r:id="rId43"/>
    <p:sldId id="310" r:id="rId44"/>
    <p:sldId id="298" r:id="rId45"/>
  </p:sldIdLst>
  <p:sldSz cx="12192000" cy="6858000"/>
  <p:notesSz cx="6858000" cy="9144000"/>
  <p:custShowLst>
    <p:custShow name="Main Slides" id="0">
      <p:sldLst>
        <p:sld r:id="rId16"/>
        <p:sld r:id="rId17"/>
        <p:sld r:id="rId18"/>
        <p:sld r:id="rId22"/>
        <p:sld r:id="rId26"/>
        <p:sld r:id="rId27"/>
        <p:sld r:id="rId28"/>
        <p:sld r:id="rId29"/>
        <p:sld r:id="rId30"/>
        <p:sld r:id="rId31"/>
        <p:sld r:id="rId32"/>
        <p:sld r:id="rId33"/>
        <p:sld r:id="rId34"/>
        <p:sld r:id="rId35"/>
        <p:sld r:id="rId36"/>
        <p:sld r:id="rId37"/>
        <p:sld r:id="rId39"/>
        <p:sld r:id="rId40"/>
        <p:sld r:id="rId41"/>
        <p:sld r:id="rId42"/>
        <p:sld r:id="rId43"/>
        <p:sld r:id="rId45"/>
      </p:sldLst>
    </p:custShow>
    <p:custShow name="Sponsor Slides" id="1">
      <p:sldLst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onsor Slides" id="{6F474EB8-6255-475B-8545-404C95DFA41F}">
          <p14:sldIdLst>
            <p14:sldId id="317"/>
            <p14:sldId id="319"/>
            <p14:sldId id="314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313"/>
            <p14:sldId id="271"/>
            <p14:sldId id="306"/>
            <p14:sldId id="307"/>
            <p14:sldId id="308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Addie" initials="SA" lastIdx="1" clrIdx="0">
    <p:extLst>
      <p:ext uri="{19B8F6BF-5375-455C-9EA6-DF929625EA0E}">
        <p15:presenceInfo xmlns:p15="http://schemas.microsoft.com/office/powerpoint/2012/main" userId="S-1-5-21-2127521184-1604012920-1887927527-269118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3342" autoAdjust="0"/>
  </p:normalViewPr>
  <p:slideViewPr>
    <p:cSldViewPr snapToGrid="0">
      <p:cViewPr varScale="1">
        <p:scale>
          <a:sx n="97" d="100"/>
          <a:sy n="97" d="100"/>
        </p:scale>
        <p:origin x="104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image" Target="../media/image16.jpg"/><Relationship Id="rId4" Type="http://schemas.openxmlformats.org/officeDocument/2006/relationships/image" Target="../media/image19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image" Target="../media/image20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image" Target="../media/image16.jpg"/><Relationship Id="rId4" Type="http://schemas.openxmlformats.org/officeDocument/2006/relationships/image" Target="../media/image19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image" Target="../media/image20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392CB34D-1BB7-46BD-AC63-BB749383DA02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David Giard</a:t>
          </a:r>
        </a:p>
      </dgm:t>
    </dgm:pt>
    <dgm:pt modelId="{BC8516CA-0877-4F59-9AE8-07787A7CE902}" type="parTrans" cxnId="{1C9CC77C-6225-4D9C-8276-007908477777}">
      <dgm:prSet/>
      <dgm:spPr/>
      <dgm:t>
        <a:bodyPr/>
        <a:lstStyle/>
        <a:p>
          <a:endParaRPr lang="en-US"/>
        </a:p>
      </dgm:t>
    </dgm:pt>
    <dgm:pt modelId="{B7C544E7-60E3-4D6D-B055-9B98BC0448AC}" type="sibTrans" cxnId="{1C9CC77C-6225-4D9C-8276-007908477777}">
      <dgm:prSet/>
      <dgm:spPr/>
      <dgm:t>
        <a:bodyPr/>
        <a:lstStyle/>
        <a:p>
          <a:endParaRPr lang="en-US"/>
        </a:p>
      </dgm:t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David Washington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5F7F3E65-8FC7-4D8F-8882-1F02A1FE8315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33F4A77E-FD41-40BC-912D-94B395FB782D}" type="parTrans" cxnId="{3D5FAD2E-D12C-4EDF-AE8C-8EDF109C5B9F}">
      <dgm:prSet/>
      <dgm:spPr/>
      <dgm:t>
        <a:bodyPr/>
        <a:lstStyle/>
        <a:p>
          <a:endParaRPr lang="en-US"/>
        </a:p>
      </dgm:t>
    </dgm:pt>
    <dgm:pt modelId="{A54B8495-FDA4-4CA0-BD0E-2FAAAA2CA80D}" type="sibTrans" cxnId="{3D5FAD2E-D12C-4EDF-AE8C-8EDF109C5B9F}">
      <dgm:prSet/>
      <dgm:spPr/>
      <dgm:t>
        <a:bodyPr/>
        <a:lstStyle/>
        <a:p>
          <a:endParaRPr lang="en-US"/>
        </a:p>
      </dgm:t>
    </dgm:pt>
    <dgm:pt modelId="{AC5CE11C-07D1-47D9-875D-464974C6A17E}">
      <dgm:prSet custT="1"/>
      <dgm:spPr>
        <a:noFill/>
        <a:ln>
          <a:noFill/>
        </a:ln>
      </dgm:spPr>
      <dgm:t>
        <a:bodyPr/>
        <a:lstStyle/>
        <a:p>
          <a:pPr algn="ctr"/>
          <a:r>
            <a:rPr lang="en-US" sz="1800" b="1" dirty="0">
              <a:solidFill>
                <a:srgbClr val="00B0F0"/>
              </a:solidFill>
            </a:rPr>
            <a:t>Doris Chen</a:t>
          </a:r>
        </a:p>
      </dgm:t>
    </dgm:pt>
    <dgm:pt modelId="{3B65EB59-2366-4657-85D3-2E86890DD7CC}" type="parTrans" cxnId="{88D93DCE-1279-47ED-B26A-32C72DBD3BDB}">
      <dgm:prSet/>
      <dgm:spPr/>
      <dgm:t>
        <a:bodyPr/>
        <a:lstStyle/>
        <a:p>
          <a:endParaRPr lang="en-US"/>
        </a:p>
      </dgm:t>
    </dgm:pt>
    <dgm:pt modelId="{D16E3152-376D-4F15-9B2B-F579C901B449}" type="sibTrans" cxnId="{88D93DCE-1279-47ED-B26A-32C72DBD3BDB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Director of Technical Evangelism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58BF3E7C-7C59-465D-9FED-3545E6D50A18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Sr. Technical Evangelist</a:t>
          </a:r>
        </a:p>
      </dgm:t>
    </dgm:pt>
    <dgm:pt modelId="{D8DBF2F7-3FF4-46CA-86DD-878D76090C9E}" type="parTrans" cxnId="{4EA24C1A-A7EE-4E1E-B29D-6B9CD317F2EB}">
      <dgm:prSet/>
      <dgm:spPr/>
      <dgm:t>
        <a:bodyPr/>
        <a:lstStyle/>
        <a:p>
          <a:endParaRPr lang="en-US"/>
        </a:p>
      </dgm:t>
    </dgm:pt>
    <dgm:pt modelId="{E55567D5-5163-47B6-953E-8848F815DB9A}" type="sibTrans" cxnId="{4EA24C1A-A7EE-4E1E-B29D-6B9CD317F2EB}">
      <dgm:prSet/>
      <dgm:spPr/>
      <dgm:t>
        <a:bodyPr/>
        <a:lstStyle/>
        <a:p>
          <a:endParaRPr lang="en-US"/>
        </a:p>
      </dgm:t>
    </dgm:pt>
    <dgm:pt modelId="{E1B66D26-4BD0-465D-8358-088068FDC67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Deanna Sturgell</a:t>
          </a:r>
        </a:p>
      </dgm:t>
    </dgm:pt>
    <dgm:pt modelId="{AB901D7A-4260-4194-8B7D-67CC39D066C2}" type="parTrans" cxnId="{65F7099F-AD99-4964-9D4A-FCFA65997FEA}">
      <dgm:prSet/>
      <dgm:spPr/>
      <dgm:t>
        <a:bodyPr/>
        <a:lstStyle/>
        <a:p>
          <a:endParaRPr lang="en-US"/>
        </a:p>
      </dgm:t>
    </dgm:pt>
    <dgm:pt modelId="{58D5B6BE-0911-4478-97A0-20A04E2C9A7C}" type="sibTrans" cxnId="{65F7099F-AD99-4964-9D4A-FCFA65997FEA}">
      <dgm:prSet/>
      <dgm:spPr/>
      <dgm:t>
        <a:bodyPr/>
        <a:lstStyle/>
        <a:p>
          <a:endParaRPr lang="en-US"/>
        </a:p>
      </dgm:t>
    </dgm:pt>
    <dgm:pt modelId="{14DD3816-0EC3-4993-9447-5C55C9E9E770}">
      <dgm:prSet custT="1"/>
      <dgm:spPr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gm:t>
    </dgm:pt>
    <dgm:pt modelId="{28799E14-4031-480D-9AB2-BEFBC92C5577}" type="parTrans" cxnId="{B5D7B468-F6EE-47EF-860D-4726EE82C7A2}">
      <dgm:prSet/>
      <dgm:spPr/>
      <dgm:t>
        <a:bodyPr/>
        <a:lstStyle/>
        <a:p>
          <a:endParaRPr lang="en-US"/>
        </a:p>
      </dgm:t>
    </dgm:pt>
    <dgm:pt modelId="{A341D5C9-8133-4FAE-A3C8-2774988E4566}" type="sibTrans" cxnId="{B5D7B468-F6EE-47EF-860D-4726EE82C7A2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3D3BD039-7FC9-4917-9CFB-57E11FBE3FCE}" type="pres">
      <dgm:prSet presAssocID="{E1B66D26-4BD0-465D-8358-088068FDC67E}" presName="compNode" presStyleCnt="0"/>
      <dgm:spPr/>
    </dgm:pt>
    <dgm:pt modelId="{6E5D462A-27C9-41FB-AFA2-5028FFDE3621}" type="pres">
      <dgm:prSet presAssocID="{E1B66D26-4BD0-465D-8358-088068FDC67E}" presName="bkgdShape" presStyleLbl="node1" presStyleIdx="0" presStyleCnt="4"/>
      <dgm:spPr/>
    </dgm:pt>
    <dgm:pt modelId="{68DA62C6-EF3A-476B-82D1-EB41681874AD}" type="pres">
      <dgm:prSet presAssocID="{E1B66D26-4BD0-465D-8358-088068FDC67E}" presName="nodeTx" presStyleLbl="node1" presStyleIdx="0" presStyleCnt="4">
        <dgm:presLayoutVars>
          <dgm:bulletEnabled val="1"/>
        </dgm:presLayoutVars>
      </dgm:prSet>
      <dgm:spPr/>
    </dgm:pt>
    <dgm:pt modelId="{811EF5CA-2B69-4677-8A96-1505A172A2EC}" type="pres">
      <dgm:prSet presAssocID="{E1B66D26-4BD0-465D-8358-088068FDC67E}" presName="invisiNode" presStyleLbl="node1" presStyleIdx="0" presStyleCnt="4"/>
      <dgm:spPr/>
    </dgm:pt>
    <dgm:pt modelId="{E2BEEEE2-67D2-4206-B89F-0B58A5B5DFDC}" type="pres">
      <dgm:prSet presAssocID="{E1B66D26-4BD0-465D-8358-088068FDC67E}" presName="imagNod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t="-11000" b="-11000"/>
          </a:stretch>
        </a:blipFill>
        <a:ln>
          <a:noFill/>
        </a:ln>
      </dgm:spPr>
    </dgm:pt>
    <dgm:pt modelId="{4C9639BE-32CB-48B5-9E61-A2AAF7201915}" type="pres">
      <dgm:prSet presAssocID="{58D5B6BE-0911-4478-97A0-20A04E2C9A7C}" presName="sibTrans" presStyleLbl="sibTrans2D1" presStyleIdx="0" presStyleCnt="0"/>
      <dgm:spPr/>
    </dgm:pt>
    <dgm:pt modelId="{707D8521-5A96-4493-9714-159122DA6E85}" type="pres">
      <dgm:prSet presAssocID="{392CB34D-1BB7-46BD-AC63-BB749383DA02}" presName="compNode" presStyleCnt="0"/>
      <dgm:spPr/>
    </dgm:pt>
    <dgm:pt modelId="{8D74449E-8C26-41AC-97BE-D34876362141}" type="pres">
      <dgm:prSet presAssocID="{392CB34D-1BB7-46BD-AC63-BB749383DA02}" presName="bkgdShape" presStyleLbl="node1" presStyleIdx="1" presStyleCnt="4"/>
      <dgm:spPr/>
    </dgm:pt>
    <dgm:pt modelId="{565522B5-48D6-4C7A-9252-2D8794FEF769}" type="pres">
      <dgm:prSet presAssocID="{392CB34D-1BB7-46BD-AC63-BB749383DA02}" presName="nodeTx" presStyleLbl="node1" presStyleIdx="1" presStyleCnt="4">
        <dgm:presLayoutVars>
          <dgm:bulletEnabled val="1"/>
        </dgm:presLayoutVars>
      </dgm:prSet>
      <dgm:spPr/>
    </dgm:pt>
    <dgm:pt modelId="{375917F4-F4F4-4213-B9B2-47024C7003A9}" type="pres">
      <dgm:prSet presAssocID="{392CB34D-1BB7-46BD-AC63-BB749383DA02}" presName="invisiNode" presStyleLbl="node1" presStyleIdx="1" presStyleCnt="4"/>
      <dgm:spPr/>
    </dgm:pt>
    <dgm:pt modelId="{D2D4A4DA-762C-4434-A5A2-EBD1CDC1E11E}" type="pres">
      <dgm:prSet presAssocID="{392CB34D-1BB7-46BD-AC63-BB749383DA02}" presName="imagNode" presStyleLbl="fgImgPlace1" presStyleIdx="1" presStyleCnt="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8316A07-AC6B-4DBA-83B0-D0818F864C26}" type="pres">
      <dgm:prSet presAssocID="{B7C544E7-60E3-4D6D-B055-9B98BC0448AC}" presName="sibTrans" presStyleLbl="sibTrans2D1" presStyleIdx="0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2" presStyleCnt="4" custLinFactNeighborY="98"/>
      <dgm:spPr/>
    </dgm:pt>
    <dgm:pt modelId="{971D206D-01C3-47F6-AFB0-0BCD20306BD0}" type="pres">
      <dgm:prSet presAssocID="{1B73A412-FE94-4E06-863D-37A911EABB66}" presName="nodeTx" presStyleLbl="node1" presStyleIdx="2" presStyleCnt="4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2" presStyleCnt="4"/>
      <dgm:spPr/>
    </dgm:pt>
    <dgm:pt modelId="{082DFE37-7A6D-4C68-B095-8BB3A161CD23}" type="pres">
      <dgm:prSet presAssocID="{1B73A412-FE94-4E06-863D-37A911EABB66}" presName="imagNode" presStyleLbl="fgImgPlace1" presStyleIdx="2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E0D24FE6-8DA9-485C-B983-CE720D4B386C}" type="pres">
      <dgm:prSet presAssocID="{AC5CE11C-07D1-47D9-875D-464974C6A17E}" presName="compNode" presStyleCnt="0"/>
      <dgm:spPr/>
    </dgm:pt>
    <dgm:pt modelId="{52163073-2D0D-4276-BC89-2A3716D6FD9E}" type="pres">
      <dgm:prSet presAssocID="{AC5CE11C-07D1-47D9-875D-464974C6A17E}" presName="bkgdShape" presStyleLbl="node1" presStyleIdx="3" presStyleCnt="4"/>
      <dgm:spPr/>
    </dgm:pt>
    <dgm:pt modelId="{1D9A0804-B474-491F-BD39-F845C88E180F}" type="pres">
      <dgm:prSet presAssocID="{AC5CE11C-07D1-47D9-875D-464974C6A17E}" presName="nodeTx" presStyleLbl="node1" presStyleIdx="3" presStyleCnt="4">
        <dgm:presLayoutVars>
          <dgm:bulletEnabled val="1"/>
        </dgm:presLayoutVars>
      </dgm:prSet>
      <dgm:spPr/>
    </dgm:pt>
    <dgm:pt modelId="{A076F9D7-4713-42AF-926F-BAE4011593E9}" type="pres">
      <dgm:prSet presAssocID="{AC5CE11C-07D1-47D9-875D-464974C6A17E}" presName="invisiNode" presStyleLbl="node1" presStyleIdx="3" presStyleCnt="4"/>
      <dgm:spPr/>
    </dgm:pt>
    <dgm:pt modelId="{FAABB6D1-7347-4A1E-860A-E9339ABA35D1}" type="pres">
      <dgm:prSet presAssocID="{AC5CE11C-07D1-47D9-875D-464974C6A17E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</dgm:ptLst>
  <dgm:cxnLst>
    <dgm:cxn modelId="{48737700-01BD-4B81-A31C-DE50EA43F29D}" type="presOf" srcId="{5F7F3E65-8FC7-4D8F-8882-1F02A1FE8315}" destId="{1D9A0804-B474-491F-BD39-F845C88E180F}" srcOrd="1" destOrd="1" presId="urn:microsoft.com/office/officeart/2005/8/layout/hList7"/>
    <dgm:cxn modelId="{B985B002-7088-4F1E-B594-3AB23E06D32A}" type="presOf" srcId="{EC42FCCA-61F0-4A5D-B370-DB6FDE55F50E}" destId="{DDBE5F67-E847-47FA-AC28-A2830ABA092A}" srcOrd="0" destOrd="1" presId="urn:microsoft.com/office/officeart/2005/8/layout/hList7"/>
    <dgm:cxn modelId="{3F788806-126A-4FD1-91E8-9AB51C6E819B}" type="presOf" srcId="{14DD3816-0EC3-4993-9447-5C55C9E9E770}" destId="{6E5D462A-27C9-41FB-AFA2-5028FFDE3621}" srcOrd="0" destOrd="1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4EA24C1A-A7EE-4E1E-B29D-6B9CD317F2EB}" srcId="{392CB34D-1BB7-46BD-AC63-BB749383DA02}" destId="{58BF3E7C-7C59-465D-9FED-3545E6D50A18}" srcOrd="0" destOrd="0" parTransId="{D8DBF2F7-3FF4-46CA-86DD-878D76090C9E}" sibTransId="{E55567D5-5163-47B6-953E-8848F815DB9A}"/>
    <dgm:cxn modelId="{6308F620-F6CF-4B37-9D14-91C158822A7A}" type="presOf" srcId="{58D5B6BE-0911-4478-97A0-20A04E2C9A7C}" destId="{4C9639BE-32CB-48B5-9E61-A2AAF7201915}" srcOrd="0" destOrd="0" presId="urn:microsoft.com/office/officeart/2005/8/layout/hList7"/>
    <dgm:cxn modelId="{416BC52C-B94C-48E2-9436-9EF473D4C5FB}" type="presOf" srcId="{1B73A412-FE94-4E06-863D-37A911EABB66}" destId="{971D206D-01C3-47F6-AFB0-0BCD20306BD0}" srcOrd="1" destOrd="0" presId="urn:microsoft.com/office/officeart/2005/8/layout/hList7"/>
    <dgm:cxn modelId="{3D5FAD2E-D12C-4EDF-AE8C-8EDF109C5B9F}" srcId="{AC5CE11C-07D1-47D9-875D-464974C6A17E}" destId="{5F7F3E65-8FC7-4D8F-8882-1F02A1FE8315}" srcOrd="0" destOrd="0" parTransId="{33F4A77E-FD41-40BC-912D-94B395FB782D}" sibTransId="{A54B8495-FDA4-4CA0-BD0E-2FAAAA2CA80D}"/>
    <dgm:cxn modelId="{E4612040-C672-4023-A5E7-7C70C65F4F69}" type="presOf" srcId="{392CB34D-1BB7-46BD-AC63-BB749383DA02}" destId="{8D74449E-8C26-41AC-97BE-D34876362141}" srcOrd="0" destOrd="0" presId="urn:microsoft.com/office/officeart/2005/8/layout/hList7"/>
    <dgm:cxn modelId="{9EF91245-77D9-4B2A-82D9-F4CB74CB924F}" type="presOf" srcId="{F7734D38-1DEF-450C-8517-690534ECBA7D}" destId="{331FCEC0-E3A7-4ACD-996C-06BE0286880D}" srcOrd="0" destOrd="0" presId="urn:microsoft.com/office/officeart/2005/8/layout/hList7"/>
    <dgm:cxn modelId="{E4BA7266-750E-4EDE-A0EF-D701C9984097}" type="presOf" srcId="{5F7F3E65-8FC7-4D8F-8882-1F02A1FE8315}" destId="{52163073-2D0D-4276-BC89-2A3716D6FD9E}" srcOrd="0" destOrd="1" presId="urn:microsoft.com/office/officeart/2005/8/layout/hList7"/>
    <dgm:cxn modelId="{B5D7B468-F6EE-47EF-860D-4726EE82C7A2}" srcId="{E1B66D26-4BD0-465D-8358-088068FDC67E}" destId="{14DD3816-0EC3-4993-9447-5C55C9E9E770}" srcOrd="0" destOrd="0" parTransId="{28799E14-4031-480D-9AB2-BEFBC92C5577}" sibTransId="{A341D5C9-8133-4FAE-A3C8-2774988E4566}"/>
    <dgm:cxn modelId="{0ABD2B4E-3C2E-4B14-950B-16A392973036}" type="presOf" srcId="{AC5CE11C-07D1-47D9-875D-464974C6A17E}" destId="{1D9A0804-B474-491F-BD39-F845C88E180F}" srcOrd="1" destOrd="0" presId="urn:microsoft.com/office/officeart/2005/8/layout/hList7"/>
    <dgm:cxn modelId="{75FEEC4F-5AFC-4C2E-B0D5-9431A65CA863}" type="presOf" srcId="{E1B66D26-4BD0-465D-8358-088068FDC67E}" destId="{6E5D462A-27C9-41FB-AFA2-5028FFDE3621}" srcOrd="0" destOrd="0" presId="urn:microsoft.com/office/officeart/2005/8/layout/hList7"/>
    <dgm:cxn modelId="{3E49E957-7CB3-4DC2-8097-6CBE191DA7DD}" srcId="{5813784E-9D04-4647-AD5E-BCB796052AFA}" destId="{1B73A412-FE94-4E06-863D-37A911EABB66}" srcOrd="2" destOrd="0" parTransId="{FBB05626-F13A-4BFF-A792-2C02BBA69B6D}" sibTransId="{F7734D38-1DEF-450C-8517-690534ECBA7D}"/>
    <dgm:cxn modelId="{1C9CC77C-6225-4D9C-8276-007908477777}" srcId="{5813784E-9D04-4647-AD5E-BCB796052AFA}" destId="{392CB34D-1BB7-46BD-AC63-BB749383DA02}" srcOrd="1" destOrd="0" parTransId="{BC8516CA-0877-4F59-9AE8-07787A7CE902}" sibTransId="{B7C544E7-60E3-4D6D-B055-9B98BC0448AC}"/>
    <dgm:cxn modelId="{D18AF881-8128-4AA4-9427-41839D42694D}" type="presOf" srcId="{1B73A412-FE94-4E06-863D-37A911EABB66}" destId="{DDBE5F67-E847-47FA-AC28-A2830ABA092A}" srcOrd="0" destOrd="0" presId="urn:microsoft.com/office/officeart/2005/8/layout/hList7"/>
    <dgm:cxn modelId="{89DB3299-A927-4BF1-8D9F-CBEB1B7F1CA2}" type="presOf" srcId="{14DD3816-0EC3-4993-9447-5C55C9E9E770}" destId="{68DA62C6-EF3A-476B-82D1-EB41681874AD}" srcOrd="1" destOrd="1" presId="urn:microsoft.com/office/officeart/2005/8/layout/hList7"/>
    <dgm:cxn modelId="{65F7099F-AD99-4964-9D4A-FCFA65997FEA}" srcId="{5813784E-9D04-4647-AD5E-BCB796052AFA}" destId="{E1B66D26-4BD0-465D-8358-088068FDC67E}" srcOrd="0" destOrd="0" parTransId="{AB901D7A-4260-4194-8B7D-67CC39D066C2}" sibTransId="{58D5B6BE-0911-4478-97A0-20A04E2C9A7C}"/>
    <dgm:cxn modelId="{97A008A1-FC3D-4308-9CB2-D03F956FFEC4}" type="presOf" srcId="{E1B66D26-4BD0-465D-8358-088068FDC67E}" destId="{68DA62C6-EF3A-476B-82D1-EB41681874AD}" srcOrd="1" destOrd="0" presId="urn:microsoft.com/office/officeart/2005/8/layout/hList7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88D93DCE-1279-47ED-B26A-32C72DBD3BDB}" srcId="{5813784E-9D04-4647-AD5E-BCB796052AFA}" destId="{AC5CE11C-07D1-47D9-875D-464974C6A17E}" srcOrd="3" destOrd="0" parTransId="{3B65EB59-2366-4657-85D3-2E86890DD7CC}" sibTransId="{D16E3152-376D-4F15-9B2B-F579C901B449}"/>
    <dgm:cxn modelId="{C98743D9-F9CC-46BF-97D2-77AAA6CB5869}" type="presOf" srcId="{B7C544E7-60E3-4D6D-B055-9B98BC0448AC}" destId="{A8316A07-AC6B-4DBA-83B0-D0818F864C26}" srcOrd="0" destOrd="0" presId="urn:microsoft.com/office/officeart/2005/8/layout/hList7"/>
    <dgm:cxn modelId="{3A18CADC-E494-4FC9-8807-43D8A1F18AD8}" type="presOf" srcId="{EC42FCCA-61F0-4A5D-B370-DB6FDE55F50E}" destId="{971D206D-01C3-47F6-AFB0-0BCD20306BD0}" srcOrd="1" destOrd="1" presId="urn:microsoft.com/office/officeart/2005/8/layout/hList7"/>
    <dgm:cxn modelId="{F2E1F5DD-3492-4CF3-8531-FA104B96FE3A}" type="presOf" srcId="{58BF3E7C-7C59-465D-9FED-3545E6D50A18}" destId="{8D74449E-8C26-41AC-97BE-D34876362141}" srcOrd="0" destOrd="1" presId="urn:microsoft.com/office/officeart/2005/8/layout/hList7"/>
    <dgm:cxn modelId="{9BCBE8EF-DABE-4B6B-9A99-B6E89E1672B9}" type="presOf" srcId="{58BF3E7C-7C59-465D-9FED-3545E6D50A18}" destId="{565522B5-48D6-4C7A-9252-2D8794FEF769}" srcOrd="1" destOrd="1" presId="urn:microsoft.com/office/officeart/2005/8/layout/hList7"/>
    <dgm:cxn modelId="{9B8F47F2-F8DD-411B-A78C-AA8965A87784}" type="presOf" srcId="{AC5CE11C-07D1-47D9-875D-464974C6A17E}" destId="{52163073-2D0D-4276-BC89-2A3716D6FD9E}" srcOrd="0" destOrd="0" presId="urn:microsoft.com/office/officeart/2005/8/layout/hList7"/>
    <dgm:cxn modelId="{E551C8FF-23A0-4F06-9CC6-EE716FBBB3C0}" type="presOf" srcId="{392CB34D-1BB7-46BD-AC63-BB749383DA02}" destId="{565522B5-48D6-4C7A-9252-2D8794FEF769}" srcOrd="1" destOrd="0" presId="urn:microsoft.com/office/officeart/2005/8/layout/hList7"/>
    <dgm:cxn modelId="{962ACE94-D8F8-4575-A739-915A477B70B1}" type="presParOf" srcId="{62D0BE1C-F53D-4236-9103-E4A240916248}" destId="{B95373DD-6150-4884-8D1F-30750DBD1057}" srcOrd="0" destOrd="0" presId="urn:microsoft.com/office/officeart/2005/8/layout/hList7"/>
    <dgm:cxn modelId="{A2EB3EAF-3E22-4A76-965C-D637885C8D31}" type="presParOf" srcId="{62D0BE1C-F53D-4236-9103-E4A240916248}" destId="{C2EEA563-65B7-45A5-AEEE-66402E74A67B}" srcOrd="1" destOrd="0" presId="urn:microsoft.com/office/officeart/2005/8/layout/hList7"/>
    <dgm:cxn modelId="{92FE9196-6050-41D1-ABAF-3AC319522F50}" type="presParOf" srcId="{C2EEA563-65B7-45A5-AEEE-66402E74A67B}" destId="{3D3BD039-7FC9-4917-9CFB-57E11FBE3FCE}" srcOrd="0" destOrd="0" presId="urn:microsoft.com/office/officeart/2005/8/layout/hList7"/>
    <dgm:cxn modelId="{7FF57631-2B0E-4D27-A540-228762F22528}" type="presParOf" srcId="{3D3BD039-7FC9-4917-9CFB-57E11FBE3FCE}" destId="{6E5D462A-27C9-41FB-AFA2-5028FFDE3621}" srcOrd="0" destOrd="0" presId="urn:microsoft.com/office/officeart/2005/8/layout/hList7"/>
    <dgm:cxn modelId="{0892DEC1-526E-4295-A6E0-C82A8FF2B76A}" type="presParOf" srcId="{3D3BD039-7FC9-4917-9CFB-57E11FBE3FCE}" destId="{68DA62C6-EF3A-476B-82D1-EB41681874AD}" srcOrd="1" destOrd="0" presId="urn:microsoft.com/office/officeart/2005/8/layout/hList7"/>
    <dgm:cxn modelId="{714FB174-F9FF-46AF-A5D4-D57C5DA73CF5}" type="presParOf" srcId="{3D3BD039-7FC9-4917-9CFB-57E11FBE3FCE}" destId="{811EF5CA-2B69-4677-8A96-1505A172A2EC}" srcOrd="2" destOrd="0" presId="urn:microsoft.com/office/officeart/2005/8/layout/hList7"/>
    <dgm:cxn modelId="{D015A567-9A23-4189-B618-EA5AB373CB7C}" type="presParOf" srcId="{3D3BD039-7FC9-4917-9CFB-57E11FBE3FCE}" destId="{E2BEEEE2-67D2-4206-B89F-0B58A5B5DFDC}" srcOrd="3" destOrd="0" presId="urn:microsoft.com/office/officeart/2005/8/layout/hList7"/>
    <dgm:cxn modelId="{BA8C480B-4DED-4159-9C26-FFB5FB04D413}" type="presParOf" srcId="{C2EEA563-65B7-45A5-AEEE-66402E74A67B}" destId="{4C9639BE-32CB-48B5-9E61-A2AAF7201915}" srcOrd="1" destOrd="0" presId="urn:microsoft.com/office/officeart/2005/8/layout/hList7"/>
    <dgm:cxn modelId="{CFEE7CCB-2167-4449-A56F-B9925B1688C6}" type="presParOf" srcId="{C2EEA563-65B7-45A5-AEEE-66402E74A67B}" destId="{707D8521-5A96-4493-9714-159122DA6E85}" srcOrd="2" destOrd="0" presId="urn:microsoft.com/office/officeart/2005/8/layout/hList7"/>
    <dgm:cxn modelId="{3B2B5E38-DC29-4993-A680-13B197D179E9}" type="presParOf" srcId="{707D8521-5A96-4493-9714-159122DA6E85}" destId="{8D74449E-8C26-41AC-97BE-D34876362141}" srcOrd="0" destOrd="0" presId="urn:microsoft.com/office/officeart/2005/8/layout/hList7"/>
    <dgm:cxn modelId="{7E9C9BD1-CA3D-4F3C-8770-529D7E30D24D}" type="presParOf" srcId="{707D8521-5A96-4493-9714-159122DA6E85}" destId="{565522B5-48D6-4C7A-9252-2D8794FEF769}" srcOrd="1" destOrd="0" presId="urn:microsoft.com/office/officeart/2005/8/layout/hList7"/>
    <dgm:cxn modelId="{2368B1A8-3CC1-46FA-AD13-1F5B519F9D1A}" type="presParOf" srcId="{707D8521-5A96-4493-9714-159122DA6E85}" destId="{375917F4-F4F4-4213-B9B2-47024C7003A9}" srcOrd="2" destOrd="0" presId="urn:microsoft.com/office/officeart/2005/8/layout/hList7"/>
    <dgm:cxn modelId="{4D5FC39B-3860-4A42-9E8B-86E8143CB4C7}" type="presParOf" srcId="{707D8521-5A96-4493-9714-159122DA6E85}" destId="{D2D4A4DA-762C-4434-A5A2-EBD1CDC1E11E}" srcOrd="3" destOrd="0" presId="urn:microsoft.com/office/officeart/2005/8/layout/hList7"/>
    <dgm:cxn modelId="{923C6347-C1F8-4C71-8C87-B9D3CED95960}" type="presParOf" srcId="{C2EEA563-65B7-45A5-AEEE-66402E74A67B}" destId="{A8316A07-AC6B-4DBA-83B0-D0818F864C26}" srcOrd="3" destOrd="0" presId="urn:microsoft.com/office/officeart/2005/8/layout/hList7"/>
    <dgm:cxn modelId="{C8EDD443-1822-4FA9-8208-3D5D86E513E3}" type="presParOf" srcId="{C2EEA563-65B7-45A5-AEEE-66402E74A67B}" destId="{6D8314EC-E2F3-43D5-96B5-C23747B24F6C}" srcOrd="4" destOrd="0" presId="urn:microsoft.com/office/officeart/2005/8/layout/hList7"/>
    <dgm:cxn modelId="{75093BE8-A668-4658-B5F8-7717E0E88C59}" type="presParOf" srcId="{6D8314EC-E2F3-43D5-96B5-C23747B24F6C}" destId="{DDBE5F67-E847-47FA-AC28-A2830ABA092A}" srcOrd="0" destOrd="0" presId="urn:microsoft.com/office/officeart/2005/8/layout/hList7"/>
    <dgm:cxn modelId="{3D3C54A2-7FC9-4416-93F4-71D33B0CEB92}" type="presParOf" srcId="{6D8314EC-E2F3-43D5-96B5-C23747B24F6C}" destId="{971D206D-01C3-47F6-AFB0-0BCD20306BD0}" srcOrd="1" destOrd="0" presId="urn:microsoft.com/office/officeart/2005/8/layout/hList7"/>
    <dgm:cxn modelId="{5008EB6F-6394-45E1-9CA2-CF1FBE9C9685}" type="presParOf" srcId="{6D8314EC-E2F3-43D5-96B5-C23747B24F6C}" destId="{37740DA8-7A72-4C5D-B9F7-F2E2F70CBCEC}" srcOrd="2" destOrd="0" presId="urn:microsoft.com/office/officeart/2005/8/layout/hList7"/>
    <dgm:cxn modelId="{DA116E2F-DDA2-438F-BADB-BE16F91BDCAA}" type="presParOf" srcId="{6D8314EC-E2F3-43D5-96B5-C23747B24F6C}" destId="{082DFE37-7A6D-4C68-B095-8BB3A161CD23}" srcOrd="3" destOrd="0" presId="urn:microsoft.com/office/officeart/2005/8/layout/hList7"/>
    <dgm:cxn modelId="{D2777ECC-9131-4962-B888-E74BE12AC0A9}" type="presParOf" srcId="{C2EEA563-65B7-45A5-AEEE-66402E74A67B}" destId="{331FCEC0-E3A7-4ACD-996C-06BE0286880D}" srcOrd="5" destOrd="0" presId="urn:microsoft.com/office/officeart/2005/8/layout/hList7"/>
    <dgm:cxn modelId="{CBAB1D75-5E79-46A9-87CC-73E69EFAEA23}" type="presParOf" srcId="{C2EEA563-65B7-45A5-AEEE-66402E74A67B}" destId="{E0D24FE6-8DA9-485C-B983-CE720D4B386C}" srcOrd="6" destOrd="0" presId="urn:microsoft.com/office/officeart/2005/8/layout/hList7"/>
    <dgm:cxn modelId="{F67E871C-F97C-4CA3-A4AC-2CB722BB2659}" type="presParOf" srcId="{E0D24FE6-8DA9-485C-B983-CE720D4B386C}" destId="{52163073-2D0D-4276-BC89-2A3716D6FD9E}" srcOrd="0" destOrd="0" presId="urn:microsoft.com/office/officeart/2005/8/layout/hList7"/>
    <dgm:cxn modelId="{2E8B5429-1240-414D-8047-A0AB385EAC3E}" type="presParOf" srcId="{E0D24FE6-8DA9-485C-B983-CE720D4B386C}" destId="{1D9A0804-B474-491F-BD39-F845C88E180F}" srcOrd="1" destOrd="0" presId="urn:microsoft.com/office/officeart/2005/8/layout/hList7"/>
    <dgm:cxn modelId="{D7AAFF36-A5B5-4C44-95E8-17672E45C00E}" type="presParOf" srcId="{E0D24FE6-8DA9-485C-B983-CE720D4B386C}" destId="{A076F9D7-4713-42AF-926F-BAE4011593E9}" srcOrd="2" destOrd="0" presId="urn:microsoft.com/office/officeart/2005/8/layout/hList7"/>
    <dgm:cxn modelId="{6B3FDD67-7B15-4D8C-A2FE-4B31664996D2}" type="presParOf" srcId="{E0D24FE6-8DA9-485C-B983-CE720D4B386C}" destId="{FAABB6D1-7347-4A1E-860A-E9339ABA35D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392CB34D-1BB7-46BD-AC63-BB749383DA02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Kevin Leung</a:t>
          </a:r>
        </a:p>
      </dgm:t>
    </dgm:pt>
    <dgm:pt modelId="{BC8516CA-0877-4F59-9AE8-07787A7CE902}" type="parTrans" cxnId="{1C9CC77C-6225-4D9C-8276-007908477777}">
      <dgm:prSet/>
      <dgm:spPr/>
      <dgm:t>
        <a:bodyPr/>
        <a:lstStyle/>
        <a:p>
          <a:endParaRPr lang="en-US"/>
        </a:p>
      </dgm:t>
    </dgm:pt>
    <dgm:pt modelId="{B7C544E7-60E3-4D6D-B055-9B98BC0448AC}" type="sibTrans" cxnId="{1C9CC77C-6225-4D9C-8276-007908477777}">
      <dgm:prSet/>
      <dgm:spPr/>
      <dgm:t>
        <a:bodyPr/>
        <a:lstStyle/>
        <a:p>
          <a:endParaRPr lang="en-US"/>
        </a:p>
      </dgm:t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Gabrielle Crevecoeur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58BF3E7C-7C59-465D-9FED-3545E6D50A18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D8DBF2F7-3FF4-46CA-86DD-878D76090C9E}" type="parTrans" cxnId="{4EA24C1A-A7EE-4E1E-B29D-6B9CD317F2EB}">
      <dgm:prSet/>
      <dgm:spPr/>
      <dgm:t>
        <a:bodyPr/>
        <a:lstStyle/>
        <a:p>
          <a:endParaRPr lang="en-US"/>
        </a:p>
      </dgm:t>
    </dgm:pt>
    <dgm:pt modelId="{E55567D5-5163-47B6-953E-8848F815DB9A}" type="sibTrans" cxnId="{4EA24C1A-A7EE-4E1E-B29D-6B9CD317F2EB}">
      <dgm:prSet/>
      <dgm:spPr/>
      <dgm:t>
        <a:bodyPr/>
        <a:lstStyle/>
        <a:p>
          <a:endParaRPr lang="en-US"/>
        </a:p>
      </dgm:t>
    </dgm:pt>
    <dgm:pt modelId="{5C2F9450-035E-464C-819E-81C9F9D49D73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Jennifer Marsman</a:t>
          </a:r>
        </a:p>
      </dgm:t>
    </dgm:pt>
    <dgm:pt modelId="{ECAFB11B-354D-4CC4-B141-E53D39A1B337}" type="parTrans" cxnId="{C7540685-A3E5-4249-A720-FE5579234232}">
      <dgm:prSet/>
      <dgm:spPr/>
      <dgm:t>
        <a:bodyPr/>
        <a:lstStyle/>
        <a:p>
          <a:endParaRPr lang="en-US"/>
        </a:p>
      </dgm:t>
    </dgm:pt>
    <dgm:pt modelId="{C764FFA5-BD63-4318-929E-E25F1DAA309F}" type="sibTrans" cxnId="{C7540685-A3E5-4249-A720-FE5579234232}">
      <dgm:prSet/>
      <dgm:spPr/>
      <dgm:t>
        <a:bodyPr/>
        <a:lstStyle/>
        <a:p>
          <a:endParaRPr lang="en-US"/>
        </a:p>
      </dgm:t>
    </dgm:pt>
    <dgm:pt modelId="{11541EE5-BCA1-4AED-8980-09E7FA40AC30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Principal Software Development Engineer </a:t>
          </a:r>
        </a:p>
      </dgm:t>
    </dgm:pt>
    <dgm:pt modelId="{0F68E37C-C0B9-4229-B1B1-704F8E7202C5}" type="parTrans" cxnId="{36E4A49C-AA13-4E34-A91E-2895D9A9C03E}">
      <dgm:prSet/>
      <dgm:spPr/>
      <dgm:t>
        <a:bodyPr/>
        <a:lstStyle/>
        <a:p>
          <a:endParaRPr lang="en-US"/>
        </a:p>
      </dgm:t>
    </dgm:pt>
    <dgm:pt modelId="{D0337C6C-DA35-4C64-A419-E473B8A96C94}" type="sibTrans" cxnId="{36E4A49C-AA13-4E34-A91E-2895D9A9C03E}">
      <dgm:prSet/>
      <dgm:spPr/>
      <dgm:t>
        <a:bodyPr/>
        <a:lstStyle/>
        <a:p>
          <a:endParaRPr lang="en-US"/>
        </a:p>
      </dgm:t>
    </dgm:pt>
    <dgm:pt modelId="{AC5CE11C-07D1-47D9-875D-464974C6A17E}">
      <dgm:prSet custT="1"/>
      <dgm:spPr>
        <a:noFill/>
        <a:ln>
          <a:noFill/>
        </a:ln>
      </dgm:spPr>
      <dgm:t>
        <a:bodyPr/>
        <a:lstStyle/>
        <a:p>
          <a:pPr algn="ctr"/>
          <a:r>
            <a:rPr lang="en-US" sz="1800" b="1" dirty="0">
              <a:solidFill>
                <a:srgbClr val="00B0F0"/>
              </a:solidFill>
            </a:rPr>
            <a:t>Kristin Naes</a:t>
          </a:r>
        </a:p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Marketing Coordinator</a:t>
          </a:r>
          <a:endParaRPr lang="en-US" sz="1500" b="1" dirty="0">
            <a:solidFill>
              <a:srgbClr val="00B0F0"/>
            </a:solidFill>
          </a:endParaRPr>
        </a:p>
      </dgm:t>
    </dgm:pt>
    <dgm:pt modelId="{D16E3152-376D-4F15-9B2B-F579C901B449}" type="sibTrans" cxnId="{88D93DCE-1279-47ED-B26A-32C72DBD3BDB}">
      <dgm:prSet/>
      <dgm:spPr/>
      <dgm:t>
        <a:bodyPr/>
        <a:lstStyle/>
        <a:p>
          <a:endParaRPr lang="en-US"/>
        </a:p>
      </dgm:t>
    </dgm:pt>
    <dgm:pt modelId="{3B65EB59-2366-4657-85D3-2E86890DD7CC}" type="parTrans" cxnId="{88D93DCE-1279-47ED-B26A-32C72DBD3BDB}">
      <dgm:prSet/>
      <dgm:spPr/>
      <dgm:t>
        <a:bodyPr/>
        <a:lstStyle/>
        <a:p>
          <a:endParaRPr lang="en-US"/>
        </a:p>
      </dgm:t>
    </dgm:pt>
    <dgm:pt modelId="{72940582-83F2-4DCE-90FF-F2D2E7D5BA29}">
      <dgm:prSet/>
      <dgm:spPr/>
      <dgm:t>
        <a:bodyPr/>
        <a:lstStyle/>
        <a:p>
          <a:endParaRPr lang="en-US" sz="3600" dirty="0"/>
        </a:p>
      </dgm:t>
    </dgm:pt>
    <dgm:pt modelId="{A483A7DA-4E4B-4412-9833-CFE7FBC34120}" type="sibTrans" cxnId="{67B41E55-EB8D-4D66-A7BB-A572215EB6C4}">
      <dgm:prSet/>
      <dgm:spPr/>
      <dgm:t>
        <a:bodyPr/>
        <a:lstStyle/>
        <a:p>
          <a:endParaRPr lang="en-US"/>
        </a:p>
      </dgm:t>
    </dgm:pt>
    <dgm:pt modelId="{E6EFF40B-4993-4346-A495-6241EE1FDC54}" type="parTrans" cxnId="{67B41E55-EB8D-4D66-A7BB-A572215EB6C4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0" presStyleCnt="4" custLinFactNeighborY="98"/>
      <dgm:spPr/>
    </dgm:pt>
    <dgm:pt modelId="{971D206D-01C3-47F6-AFB0-0BCD20306BD0}" type="pres">
      <dgm:prSet presAssocID="{1B73A412-FE94-4E06-863D-37A911EABB66}" presName="nodeTx" presStyleLbl="node1" presStyleIdx="0" presStyleCnt="4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0" presStyleCnt="4"/>
      <dgm:spPr/>
    </dgm:pt>
    <dgm:pt modelId="{082DFE37-7A6D-4C68-B095-8BB3A161CD23}" type="pres">
      <dgm:prSet presAssocID="{1B73A412-FE94-4E06-863D-37A911EABB66}" presName="imagNode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93136542-6FCE-4622-9EDB-8510E15BA20B}" type="pres">
      <dgm:prSet presAssocID="{5C2F9450-035E-464C-819E-81C9F9D49D73}" presName="compNode" presStyleCnt="0"/>
      <dgm:spPr/>
    </dgm:pt>
    <dgm:pt modelId="{7CED8E49-F8F8-41A9-B859-0DF00509FE5E}" type="pres">
      <dgm:prSet presAssocID="{5C2F9450-035E-464C-819E-81C9F9D49D73}" presName="bkgdShape" presStyleLbl="node1" presStyleIdx="1" presStyleCnt="4"/>
      <dgm:spPr/>
    </dgm:pt>
    <dgm:pt modelId="{27088ED1-78CF-491E-AB15-448C03F860F5}" type="pres">
      <dgm:prSet presAssocID="{5C2F9450-035E-464C-819E-81C9F9D49D73}" presName="nodeTx" presStyleLbl="node1" presStyleIdx="1" presStyleCnt="4">
        <dgm:presLayoutVars>
          <dgm:bulletEnabled val="1"/>
        </dgm:presLayoutVars>
      </dgm:prSet>
      <dgm:spPr/>
    </dgm:pt>
    <dgm:pt modelId="{48B9DBBE-2EDF-4961-AF87-1B76CD06EFBB}" type="pres">
      <dgm:prSet presAssocID="{5C2F9450-035E-464C-819E-81C9F9D49D73}" presName="invisiNode" presStyleLbl="node1" presStyleIdx="1" presStyleCnt="4"/>
      <dgm:spPr/>
    </dgm:pt>
    <dgm:pt modelId="{CDC85706-09B8-4ADE-95C8-097540C5CA33}" type="pres">
      <dgm:prSet presAssocID="{5C2F9450-035E-464C-819E-81C9F9D49D73}" presName="imagNode" presStyleLbl="fg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9" t="-18018" r="-329" b="-31982"/>
          </a:stretch>
        </a:blipFill>
      </dgm:spPr>
    </dgm:pt>
    <dgm:pt modelId="{538B8F39-863F-41DA-A521-A2CE6110CD87}" type="pres">
      <dgm:prSet presAssocID="{C764FFA5-BD63-4318-929E-E25F1DAA309F}" presName="sibTrans" presStyleLbl="sibTrans2D1" presStyleIdx="0" presStyleCnt="0"/>
      <dgm:spPr/>
    </dgm:pt>
    <dgm:pt modelId="{707D8521-5A96-4493-9714-159122DA6E85}" type="pres">
      <dgm:prSet presAssocID="{392CB34D-1BB7-46BD-AC63-BB749383DA02}" presName="compNode" presStyleCnt="0"/>
      <dgm:spPr/>
    </dgm:pt>
    <dgm:pt modelId="{8D74449E-8C26-41AC-97BE-D34876362141}" type="pres">
      <dgm:prSet presAssocID="{392CB34D-1BB7-46BD-AC63-BB749383DA02}" presName="bkgdShape" presStyleLbl="node1" presStyleIdx="2" presStyleCnt="4"/>
      <dgm:spPr/>
    </dgm:pt>
    <dgm:pt modelId="{565522B5-48D6-4C7A-9252-2D8794FEF769}" type="pres">
      <dgm:prSet presAssocID="{392CB34D-1BB7-46BD-AC63-BB749383DA02}" presName="nodeTx" presStyleLbl="node1" presStyleIdx="2" presStyleCnt="4">
        <dgm:presLayoutVars>
          <dgm:bulletEnabled val="1"/>
        </dgm:presLayoutVars>
      </dgm:prSet>
      <dgm:spPr/>
    </dgm:pt>
    <dgm:pt modelId="{375917F4-F4F4-4213-B9B2-47024C7003A9}" type="pres">
      <dgm:prSet presAssocID="{392CB34D-1BB7-46BD-AC63-BB749383DA02}" presName="invisiNode" presStyleLbl="node1" presStyleIdx="2" presStyleCnt="4"/>
      <dgm:spPr/>
    </dgm:pt>
    <dgm:pt modelId="{D2D4A4DA-762C-4434-A5A2-EBD1CDC1E11E}" type="pres">
      <dgm:prSet presAssocID="{392CB34D-1BB7-46BD-AC63-BB749383DA02}" presName="imagNod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A8316A07-AC6B-4DBA-83B0-D0818F864C26}" type="pres">
      <dgm:prSet presAssocID="{B7C544E7-60E3-4D6D-B055-9B98BC0448AC}" presName="sibTrans" presStyleLbl="sibTrans2D1" presStyleIdx="0" presStyleCnt="0"/>
      <dgm:spPr/>
    </dgm:pt>
    <dgm:pt modelId="{E0D24FE6-8DA9-485C-B983-CE720D4B386C}" type="pres">
      <dgm:prSet presAssocID="{AC5CE11C-07D1-47D9-875D-464974C6A17E}" presName="compNode" presStyleCnt="0"/>
      <dgm:spPr/>
    </dgm:pt>
    <dgm:pt modelId="{52163073-2D0D-4276-BC89-2A3716D6FD9E}" type="pres">
      <dgm:prSet presAssocID="{AC5CE11C-07D1-47D9-875D-464974C6A17E}" presName="bkgdShape" presStyleLbl="node1" presStyleIdx="3" presStyleCnt="4"/>
      <dgm:spPr/>
    </dgm:pt>
    <dgm:pt modelId="{1D9A0804-B474-491F-BD39-F845C88E180F}" type="pres">
      <dgm:prSet presAssocID="{AC5CE11C-07D1-47D9-875D-464974C6A17E}" presName="nodeTx" presStyleLbl="node1" presStyleIdx="3" presStyleCnt="4">
        <dgm:presLayoutVars>
          <dgm:bulletEnabled val="1"/>
        </dgm:presLayoutVars>
      </dgm:prSet>
      <dgm:spPr/>
    </dgm:pt>
    <dgm:pt modelId="{A076F9D7-4713-42AF-926F-BAE4011593E9}" type="pres">
      <dgm:prSet presAssocID="{AC5CE11C-07D1-47D9-875D-464974C6A17E}" presName="invisiNode" presStyleLbl="node1" presStyleIdx="3" presStyleCnt="4"/>
      <dgm:spPr/>
    </dgm:pt>
    <dgm:pt modelId="{FAABB6D1-7347-4A1E-860A-E9339ABA35D1}" type="pres">
      <dgm:prSet presAssocID="{AC5CE11C-07D1-47D9-875D-464974C6A17E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</dgm:spPr>
    </dgm:pt>
  </dgm:ptLst>
  <dgm:cxnLst>
    <dgm:cxn modelId="{CBBB1F00-9517-4B5A-8464-33A3032858B6}" type="presOf" srcId="{72940582-83F2-4DCE-90FF-F2D2E7D5BA29}" destId="{52163073-2D0D-4276-BC89-2A3716D6FD9E}" srcOrd="0" destOrd="1" presId="urn:microsoft.com/office/officeart/2005/8/layout/hList7"/>
    <dgm:cxn modelId="{69875602-FF6A-4C94-8AC5-E02EAC7BD250}" type="presOf" srcId="{11541EE5-BCA1-4AED-8980-09E7FA40AC30}" destId="{27088ED1-78CF-491E-AB15-448C03F860F5}" srcOrd="1" destOrd="1" presId="urn:microsoft.com/office/officeart/2005/8/layout/hList7"/>
    <dgm:cxn modelId="{EE00C203-AED0-428E-99EC-CB4C377C4196}" type="presOf" srcId="{392CB34D-1BB7-46BD-AC63-BB749383DA02}" destId="{565522B5-48D6-4C7A-9252-2D8794FEF769}" srcOrd="1" destOrd="0" presId="urn:microsoft.com/office/officeart/2005/8/layout/hList7"/>
    <dgm:cxn modelId="{88596807-589B-4927-9D62-B89D2A0834CA}" type="presOf" srcId="{F7734D38-1DEF-450C-8517-690534ECBA7D}" destId="{331FCEC0-E3A7-4ACD-996C-06BE0286880D}" srcOrd="0" destOrd="0" presId="urn:microsoft.com/office/officeart/2005/8/layout/hList7"/>
    <dgm:cxn modelId="{0EB11B0B-D4C7-475B-B5B5-A46BDCD1D2A0}" type="presOf" srcId="{B7C544E7-60E3-4D6D-B055-9B98BC0448AC}" destId="{A8316A07-AC6B-4DBA-83B0-D0818F864C26}" srcOrd="0" destOrd="0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4EA24C1A-A7EE-4E1E-B29D-6B9CD317F2EB}" srcId="{392CB34D-1BB7-46BD-AC63-BB749383DA02}" destId="{58BF3E7C-7C59-465D-9FED-3545E6D50A18}" srcOrd="0" destOrd="0" parTransId="{D8DBF2F7-3FF4-46CA-86DD-878D76090C9E}" sibTransId="{E55567D5-5163-47B6-953E-8848F815DB9A}"/>
    <dgm:cxn modelId="{6EA1C540-F966-4D6A-953C-FC5D459DBFAE}" type="presOf" srcId="{58BF3E7C-7C59-465D-9FED-3545E6D50A18}" destId="{565522B5-48D6-4C7A-9252-2D8794FEF769}" srcOrd="1" destOrd="1" presId="urn:microsoft.com/office/officeart/2005/8/layout/hList7"/>
    <dgm:cxn modelId="{1DA9BB5C-F5FA-4454-90FA-7544797C3FD8}" type="presOf" srcId="{AC5CE11C-07D1-47D9-875D-464974C6A17E}" destId="{52163073-2D0D-4276-BC89-2A3716D6FD9E}" srcOrd="0" destOrd="0" presId="urn:microsoft.com/office/officeart/2005/8/layout/hList7"/>
    <dgm:cxn modelId="{F75F0A5D-4B3C-4882-B8EB-829ADE287B18}" type="presOf" srcId="{5C2F9450-035E-464C-819E-81C9F9D49D73}" destId="{7CED8E49-F8F8-41A9-B859-0DF00509FE5E}" srcOrd="0" destOrd="0" presId="urn:microsoft.com/office/officeart/2005/8/layout/hList7"/>
    <dgm:cxn modelId="{5D074E46-76B9-4864-A525-AD7A451725C9}" type="presOf" srcId="{C764FFA5-BD63-4318-929E-E25F1DAA309F}" destId="{538B8F39-863F-41DA-A521-A2CE6110CD87}" srcOrd="0" destOrd="0" presId="urn:microsoft.com/office/officeart/2005/8/layout/hList7"/>
    <dgm:cxn modelId="{A4FBAC4E-6B7C-4848-B14A-EC811A7BF840}" type="presOf" srcId="{1B73A412-FE94-4E06-863D-37A911EABB66}" destId="{971D206D-01C3-47F6-AFB0-0BCD20306BD0}" srcOrd="1" destOrd="0" presId="urn:microsoft.com/office/officeart/2005/8/layout/hList7"/>
    <dgm:cxn modelId="{67B41E55-EB8D-4D66-A7BB-A572215EB6C4}" srcId="{AC5CE11C-07D1-47D9-875D-464974C6A17E}" destId="{72940582-83F2-4DCE-90FF-F2D2E7D5BA29}" srcOrd="0" destOrd="0" parTransId="{E6EFF40B-4993-4346-A495-6241EE1FDC54}" sibTransId="{A483A7DA-4E4B-4412-9833-CFE7FBC34120}"/>
    <dgm:cxn modelId="{C398FD75-27C2-40F5-877D-0BC43E76E011}" type="presOf" srcId="{EC42FCCA-61F0-4A5D-B370-DB6FDE55F50E}" destId="{DDBE5F67-E847-47FA-AC28-A2830ABA092A}" srcOrd="0" destOrd="1" presId="urn:microsoft.com/office/officeart/2005/8/layout/hList7"/>
    <dgm:cxn modelId="{3E49E957-7CB3-4DC2-8097-6CBE191DA7DD}" srcId="{5813784E-9D04-4647-AD5E-BCB796052AFA}" destId="{1B73A412-FE94-4E06-863D-37A911EABB66}" srcOrd="0" destOrd="0" parTransId="{FBB05626-F13A-4BFF-A792-2C02BBA69B6D}" sibTransId="{F7734D38-1DEF-450C-8517-690534ECBA7D}"/>
    <dgm:cxn modelId="{1C9CC77C-6225-4D9C-8276-007908477777}" srcId="{5813784E-9D04-4647-AD5E-BCB796052AFA}" destId="{392CB34D-1BB7-46BD-AC63-BB749383DA02}" srcOrd="2" destOrd="0" parTransId="{BC8516CA-0877-4F59-9AE8-07787A7CE902}" sibTransId="{B7C544E7-60E3-4D6D-B055-9B98BC0448AC}"/>
    <dgm:cxn modelId="{C7540685-A3E5-4249-A720-FE5579234232}" srcId="{5813784E-9D04-4647-AD5E-BCB796052AFA}" destId="{5C2F9450-035E-464C-819E-81C9F9D49D73}" srcOrd="1" destOrd="0" parTransId="{ECAFB11B-354D-4CC4-B141-E53D39A1B337}" sibTransId="{C764FFA5-BD63-4318-929E-E25F1DAA309F}"/>
    <dgm:cxn modelId="{36E4A49C-AA13-4E34-A91E-2895D9A9C03E}" srcId="{5C2F9450-035E-464C-819E-81C9F9D49D73}" destId="{11541EE5-BCA1-4AED-8980-09E7FA40AC30}" srcOrd="0" destOrd="0" parTransId="{0F68E37C-C0B9-4229-B1B1-704F8E7202C5}" sibTransId="{D0337C6C-DA35-4C64-A419-E473B8A96C94}"/>
    <dgm:cxn modelId="{7FF6FAA1-05E7-41D6-8A71-EEE93C73248E}" type="presOf" srcId="{72940582-83F2-4DCE-90FF-F2D2E7D5BA29}" destId="{1D9A0804-B474-491F-BD39-F845C88E180F}" srcOrd="1" destOrd="1" presId="urn:microsoft.com/office/officeart/2005/8/layout/hList7"/>
    <dgm:cxn modelId="{AF715FAF-38D4-4502-A78E-002B420A911B}" type="presOf" srcId="{11541EE5-BCA1-4AED-8980-09E7FA40AC30}" destId="{7CED8E49-F8F8-41A9-B859-0DF00509FE5E}" srcOrd="0" destOrd="1" presId="urn:microsoft.com/office/officeart/2005/8/layout/hList7"/>
    <dgm:cxn modelId="{F086A0B9-1158-400F-9A83-C73884F0B7B0}" type="presOf" srcId="{AC5CE11C-07D1-47D9-875D-464974C6A17E}" destId="{1D9A0804-B474-491F-BD39-F845C88E180F}" srcOrd="1" destOrd="0" presId="urn:microsoft.com/office/officeart/2005/8/layout/hList7"/>
    <dgm:cxn modelId="{6A4AD2BA-1A1F-4311-A40C-9652B1D1C3C0}" type="presOf" srcId="{5C2F9450-035E-464C-819E-81C9F9D49D73}" destId="{27088ED1-78CF-491E-AB15-448C03F860F5}" srcOrd="1" destOrd="0" presId="urn:microsoft.com/office/officeart/2005/8/layout/hList7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9481F7C5-082C-453F-84FC-EEFB5004201E}" type="presOf" srcId="{58BF3E7C-7C59-465D-9FED-3545E6D50A18}" destId="{8D74449E-8C26-41AC-97BE-D34876362141}" srcOrd="0" destOrd="1" presId="urn:microsoft.com/office/officeart/2005/8/layout/hList7"/>
    <dgm:cxn modelId="{88D93DCE-1279-47ED-B26A-32C72DBD3BDB}" srcId="{5813784E-9D04-4647-AD5E-BCB796052AFA}" destId="{AC5CE11C-07D1-47D9-875D-464974C6A17E}" srcOrd="3" destOrd="0" parTransId="{3B65EB59-2366-4657-85D3-2E86890DD7CC}" sibTransId="{D16E3152-376D-4F15-9B2B-F579C901B449}"/>
    <dgm:cxn modelId="{6438B2D7-776C-4CC1-9B10-1FC2AD740F62}" type="presOf" srcId="{1B73A412-FE94-4E06-863D-37A911EABB66}" destId="{DDBE5F67-E847-47FA-AC28-A2830ABA092A}" srcOrd="0" destOrd="0" presId="urn:microsoft.com/office/officeart/2005/8/layout/hList7"/>
    <dgm:cxn modelId="{4E270AE3-82DB-4555-A0F4-97C677E020CE}" type="presOf" srcId="{392CB34D-1BB7-46BD-AC63-BB749383DA02}" destId="{8D74449E-8C26-41AC-97BE-D34876362141}" srcOrd="0" destOrd="0" presId="urn:microsoft.com/office/officeart/2005/8/layout/hList7"/>
    <dgm:cxn modelId="{511FF0FE-8083-4364-AEB0-7225B93CBF8E}" type="presOf" srcId="{EC42FCCA-61F0-4A5D-B370-DB6FDE55F50E}" destId="{971D206D-01C3-47F6-AFB0-0BCD20306BD0}" srcOrd="1" destOrd="1" presId="urn:microsoft.com/office/officeart/2005/8/layout/hList7"/>
    <dgm:cxn modelId="{7D6E554A-5657-47A1-8F15-1730C566282F}" type="presParOf" srcId="{62D0BE1C-F53D-4236-9103-E4A240916248}" destId="{B95373DD-6150-4884-8D1F-30750DBD1057}" srcOrd="0" destOrd="0" presId="urn:microsoft.com/office/officeart/2005/8/layout/hList7"/>
    <dgm:cxn modelId="{7B845C20-62B3-4568-A6D8-FE334F96EFDE}" type="presParOf" srcId="{62D0BE1C-F53D-4236-9103-E4A240916248}" destId="{C2EEA563-65B7-45A5-AEEE-66402E74A67B}" srcOrd="1" destOrd="0" presId="urn:microsoft.com/office/officeart/2005/8/layout/hList7"/>
    <dgm:cxn modelId="{88E31971-E7E3-4D09-95C2-CCC500D291C1}" type="presParOf" srcId="{C2EEA563-65B7-45A5-AEEE-66402E74A67B}" destId="{6D8314EC-E2F3-43D5-96B5-C23747B24F6C}" srcOrd="0" destOrd="0" presId="urn:microsoft.com/office/officeart/2005/8/layout/hList7"/>
    <dgm:cxn modelId="{F2170004-DB33-4815-BC44-945104213AD5}" type="presParOf" srcId="{6D8314EC-E2F3-43D5-96B5-C23747B24F6C}" destId="{DDBE5F67-E847-47FA-AC28-A2830ABA092A}" srcOrd="0" destOrd="0" presId="urn:microsoft.com/office/officeart/2005/8/layout/hList7"/>
    <dgm:cxn modelId="{7AA9B33A-38B0-48F5-BCEE-3D8DD7976D14}" type="presParOf" srcId="{6D8314EC-E2F3-43D5-96B5-C23747B24F6C}" destId="{971D206D-01C3-47F6-AFB0-0BCD20306BD0}" srcOrd="1" destOrd="0" presId="urn:microsoft.com/office/officeart/2005/8/layout/hList7"/>
    <dgm:cxn modelId="{EA9E8DD8-0C0C-4F51-9008-5AE309F31426}" type="presParOf" srcId="{6D8314EC-E2F3-43D5-96B5-C23747B24F6C}" destId="{37740DA8-7A72-4C5D-B9F7-F2E2F70CBCEC}" srcOrd="2" destOrd="0" presId="urn:microsoft.com/office/officeart/2005/8/layout/hList7"/>
    <dgm:cxn modelId="{B676BEFB-B7D7-49D7-8018-B5A7B330E9BD}" type="presParOf" srcId="{6D8314EC-E2F3-43D5-96B5-C23747B24F6C}" destId="{082DFE37-7A6D-4C68-B095-8BB3A161CD23}" srcOrd="3" destOrd="0" presId="urn:microsoft.com/office/officeart/2005/8/layout/hList7"/>
    <dgm:cxn modelId="{1AE1BC96-EE1B-42E9-9533-6EB65ECF595D}" type="presParOf" srcId="{C2EEA563-65B7-45A5-AEEE-66402E74A67B}" destId="{331FCEC0-E3A7-4ACD-996C-06BE0286880D}" srcOrd="1" destOrd="0" presId="urn:microsoft.com/office/officeart/2005/8/layout/hList7"/>
    <dgm:cxn modelId="{25B7CC70-1A2F-47DE-94E8-A366747ADF53}" type="presParOf" srcId="{C2EEA563-65B7-45A5-AEEE-66402E74A67B}" destId="{93136542-6FCE-4622-9EDB-8510E15BA20B}" srcOrd="2" destOrd="0" presId="urn:microsoft.com/office/officeart/2005/8/layout/hList7"/>
    <dgm:cxn modelId="{9BEE0780-1EB2-404D-A08D-60B0238F6716}" type="presParOf" srcId="{93136542-6FCE-4622-9EDB-8510E15BA20B}" destId="{7CED8E49-F8F8-41A9-B859-0DF00509FE5E}" srcOrd="0" destOrd="0" presId="urn:microsoft.com/office/officeart/2005/8/layout/hList7"/>
    <dgm:cxn modelId="{D3279105-EB53-4D4D-B03F-39C7AD29E3B4}" type="presParOf" srcId="{93136542-6FCE-4622-9EDB-8510E15BA20B}" destId="{27088ED1-78CF-491E-AB15-448C03F860F5}" srcOrd="1" destOrd="0" presId="urn:microsoft.com/office/officeart/2005/8/layout/hList7"/>
    <dgm:cxn modelId="{A5C38777-B56E-4CF3-8F86-E17249EB1753}" type="presParOf" srcId="{93136542-6FCE-4622-9EDB-8510E15BA20B}" destId="{48B9DBBE-2EDF-4961-AF87-1B76CD06EFBB}" srcOrd="2" destOrd="0" presId="urn:microsoft.com/office/officeart/2005/8/layout/hList7"/>
    <dgm:cxn modelId="{FE9AC77A-A1D0-4A2B-A3D1-032A5DA93A4E}" type="presParOf" srcId="{93136542-6FCE-4622-9EDB-8510E15BA20B}" destId="{CDC85706-09B8-4ADE-95C8-097540C5CA33}" srcOrd="3" destOrd="0" presId="urn:microsoft.com/office/officeart/2005/8/layout/hList7"/>
    <dgm:cxn modelId="{1445EAD4-F9D9-44D6-A887-3CB20F54CC6A}" type="presParOf" srcId="{C2EEA563-65B7-45A5-AEEE-66402E74A67B}" destId="{538B8F39-863F-41DA-A521-A2CE6110CD87}" srcOrd="3" destOrd="0" presId="urn:microsoft.com/office/officeart/2005/8/layout/hList7"/>
    <dgm:cxn modelId="{8E638221-6E50-4A43-8BF8-C52C232CBF71}" type="presParOf" srcId="{C2EEA563-65B7-45A5-AEEE-66402E74A67B}" destId="{707D8521-5A96-4493-9714-159122DA6E85}" srcOrd="4" destOrd="0" presId="urn:microsoft.com/office/officeart/2005/8/layout/hList7"/>
    <dgm:cxn modelId="{F0F230E4-2DC3-44CF-B7F5-FA85D97578B1}" type="presParOf" srcId="{707D8521-5A96-4493-9714-159122DA6E85}" destId="{8D74449E-8C26-41AC-97BE-D34876362141}" srcOrd="0" destOrd="0" presId="urn:microsoft.com/office/officeart/2005/8/layout/hList7"/>
    <dgm:cxn modelId="{22BD75C5-A5BA-4927-99D1-C63E0B101C7B}" type="presParOf" srcId="{707D8521-5A96-4493-9714-159122DA6E85}" destId="{565522B5-48D6-4C7A-9252-2D8794FEF769}" srcOrd="1" destOrd="0" presId="urn:microsoft.com/office/officeart/2005/8/layout/hList7"/>
    <dgm:cxn modelId="{60BA64B8-2C64-414A-A3A3-486ABD39ECA7}" type="presParOf" srcId="{707D8521-5A96-4493-9714-159122DA6E85}" destId="{375917F4-F4F4-4213-B9B2-47024C7003A9}" srcOrd="2" destOrd="0" presId="urn:microsoft.com/office/officeart/2005/8/layout/hList7"/>
    <dgm:cxn modelId="{7CFCB8A9-418E-4278-83D0-70E931EC5D10}" type="presParOf" srcId="{707D8521-5A96-4493-9714-159122DA6E85}" destId="{D2D4A4DA-762C-4434-A5A2-EBD1CDC1E11E}" srcOrd="3" destOrd="0" presId="urn:microsoft.com/office/officeart/2005/8/layout/hList7"/>
    <dgm:cxn modelId="{62263A1D-84C6-4ACA-A034-8C447355F84E}" type="presParOf" srcId="{C2EEA563-65B7-45A5-AEEE-66402E74A67B}" destId="{A8316A07-AC6B-4DBA-83B0-D0818F864C26}" srcOrd="5" destOrd="0" presId="urn:microsoft.com/office/officeart/2005/8/layout/hList7"/>
    <dgm:cxn modelId="{3525FC47-67EB-4B53-9AEA-40165F5BD639}" type="presParOf" srcId="{C2EEA563-65B7-45A5-AEEE-66402E74A67B}" destId="{E0D24FE6-8DA9-485C-B983-CE720D4B386C}" srcOrd="6" destOrd="0" presId="urn:microsoft.com/office/officeart/2005/8/layout/hList7"/>
    <dgm:cxn modelId="{9AC606FD-126C-4D10-B322-EF5F8CE11692}" type="presParOf" srcId="{E0D24FE6-8DA9-485C-B983-CE720D4B386C}" destId="{52163073-2D0D-4276-BC89-2A3716D6FD9E}" srcOrd="0" destOrd="0" presId="urn:microsoft.com/office/officeart/2005/8/layout/hList7"/>
    <dgm:cxn modelId="{9E8C6670-FFF3-493A-B71B-5D2DD85C0E1E}" type="presParOf" srcId="{E0D24FE6-8DA9-485C-B983-CE720D4B386C}" destId="{1D9A0804-B474-491F-BD39-F845C88E180F}" srcOrd="1" destOrd="0" presId="urn:microsoft.com/office/officeart/2005/8/layout/hList7"/>
    <dgm:cxn modelId="{7B4D4280-F838-4ADD-87F9-A8D6E32BB20C}" type="presParOf" srcId="{E0D24FE6-8DA9-485C-B983-CE720D4B386C}" destId="{A076F9D7-4713-42AF-926F-BAE4011593E9}" srcOrd="2" destOrd="0" presId="urn:microsoft.com/office/officeart/2005/8/layout/hList7"/>
    <dgm:cxn modelId="{DB09613C-B395-4C00-BDD7-E6C1A70E46B7}" type="presParOf" srcId="{E0D24FE6-8DA9-485C-B983-CE720D4B386C}" destId="{FAABB6D1-7347-4A1E-860A-E9339ABA35D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Sarah Sexton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5F7F3E65-8FC7-4D8F-8882-1F02A1FE8315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gm:t>
    </dgm:pt>
    <dgm:pt modelId="{33F4A77E-FD41-40BC-912D-94B395FB782D}" type="parTrans" cxnId="{3D5FAD2E-D12C-4EDF-AE8C-8EDF109C5B9F}">
      <dgm:prSet/>
      <dgm:spPr/>
      <dgm:t>
        <a:bodyPr/>
        <a:lstStyle/>
        <a:p>
          <a:endParaRPr lang="en-US"/>
        </a:p>
      </dgm:t>
    </dgm:pt>
    <dgm:pt modelId="{A54B8495-FDA4-4CA0-BD0E-2FAAAA2CA80D}" type="sibTrans" cxnId="{3D5FAD2E-D12C-4EDF-AE8C-8EDF109C5B9F}">
      <dgm:prSet/>
      <dgm:spPr/>
      <dgm:t>
        <a:bodyPr/>
        <a:lstStyle/>
        <a:p>
          <a:endParaRPr lang="en-US"/>
        </a:p>
      </dgm:t>
    </dgm:pt>
    <dgm:pt modelId="{AC5CE11C-07D1-47D9-875D-464974C6A17E}">
      <dgm:prSet custT="1"/>
      <dgm:spPr>
        <a:noFill/>
        <a:ln>
          <a:noFill/>
        </a:ln>
      </dgm:spPr>
      <dgm:t>
        <a:bodyPr/>
        <a:lstStyle/>
        <a:p>
          <a:pPr algn="ctr"/>
          <a:r>
            <a:rPr lang="en-US" sz="1800" b="1" dirty="0">
              <a:solidFill>
                <a:srgbClr val="00B0F0"/>
              </a:solidFill>
            </a:rPr>
            <a:t>Tierney Wixted</a:t>
          </a:r>
        </a:p>
      </dgm:t>
    </dgm:pt>
    <dgm:pt modelId="{3B65EB59-2366-4657-85D3-2E86890DD7CC}" type="parTrans" cxnId="{88D93DCE-1279-47ED-B26A-32C72DBD3BDB}">
      <dgm:prSet/>
      <dgm:spPr/>
      <dgm:t>
        <a:bodyPr/>
        <a:lstStyle/>
        <a:p>
          <a:endParaRPr lang="en-US"/>
        </a:p>
      </dgm:t>
    </dgm:pt>
    <dgm:pt modelId="{D16E3152-376D-4F15-9B2B-F579C901B449}" type="sibTrans" cxnId="{88D93DCE-1279-47ED-B26A-32C72DBD3BDB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E1B66D26-4BD0-465D-8358-088068FDC67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Lisa Anderson</a:t>
          </a:r>
        </a:p>
      </dgm:t>
    </dgm:pt>
    <dgm:pt modelId="{AB901D7A-4260-4194-8B7D-67CC39D066C2}" type="parTrans" cxnId="{65F7099F-AD99-4964-9D4A-FCFA65997FEA}">
      <dgm:prSet/>
      <dgm:spPr/>
      <dgm:t>
        <a:bodyPr/>
        <a:lstStyle/>
        <a:p>
          <a:endParaRPr lang="en-US"/>
        </a:p>
      </dgm:t>
    </dgm:pt>
    <dgm:pt modelId="{58D5B6BE-0911-4478-97A0-20A04E2C9A7C}" type="sibTrans" cxnId="{65F7099F-AD99-4964-9D4A-FCFA65997FEA}">
      <dgm:prSet/>
      <dgm:spPr/>
      <dgm:t>
        <a:bodyPr/>
        <a:lstStyle/>
        <a:p>
          <a:endParaRPr lang="en-US"/>
        </a:p>
      </dgm:t>
    </dgm:pt>
    <dgm:pt modelId="{14DD3816-0EC3-4993-9447-5C55C9E9E770}">
      <dgm:prSet custT="1"/>
      <dgm:spPr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Community Program Manager</a:t>
          </a:r>
        </a:p>
      </dgm:t>
    </dgm:pt>
    <dgm:pt modelId="{28799E14-4031-480D-9AB2-BEFBC92C5577}" type="parTrans" cxnId="{B5D7B468-F6EE-47EF-860D-4726EE82C7A2}">
      <dgm:prSet/>
      <dgm:spPr/>
      <dgm:t>
        <a:bodyPr/>
        <a:lstStyle/>
        <a:p>
          <a:endParaRPr lang="en-US"/>
        </a:p>
      </dgm:t>
    </dgm:pt>
    <dgm:pt modelId="{A341D5C9-8133-4FAE-A3C8-2774988E4566}" type="sibTrans" cxnId="{B5D7B468-F6EE-47EF-860D-4726EE82C7A2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3D3BD039-7FC9-4917-9CFB-57E11FBE3FCE}" type="pres">
      <dgm:prSet presAssocID="{E1B66D26-4BD0-465D-8358-088068FDC67E}" presName="compNode" presStyleCnt="0"/>
      <dgm:spPr/>
    </dgm:pt>
    <dgm:pt modelId="{6E5D462A-27C9-41FB-AFA2-5028FFDE3621}" type="pres">
      <dgm:prSet presAssocID="{E1B66D26-4BD0-465D-8358-088068FDC67E}" presName="bkgdShape" presStyleLbl="node1" presStyleIdx="0" presStyleCnt="3"/>
      <dgm:spPr/>
    </dgm:pt>
    <dgm:pt modelId="{68DA62C6-EF3A-476B-82D1-EB41681874AD}" type="pres">
      <dgm:prSet presAssocID="{E1B66D26-4BD0-465D-8358-088068FDC67E}" presName="nodeTx" presStyleLbl="node1" presStyleIdx="0" presStyleCnt="3">
        <dgm:presLayoutVars>
          <dgm:bulletEnabled val="1"/>
        </dgm:presLayoutVars>
      </dgm:prSet>
      <dgm:spPr/>
    </dgm:pt>
    <dgm:pt modelId="{811EF5CA-2B69-4677-8A96-1505A172A2EC}" type="pres">
      <dgm:prSet presAssocID="{E1B66D26-4BD0-465D-8358-088068FDC67E}" presName="invisiNode" presStyleLbl="node1" presStyleIdx="0" presStyleCnt="3"/>
      <dgm:spPr/>
    </dgm:pt>
    <dgm:pt modelId="{E2BEEEE2-67D2-4206-B89F-0B58A5B5DFDC}" type="pres">
      <dgm:prSet presAssocID="{E1B66D26-4BD0-465D-8358-088068FDC67E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  <a:ln>
          <a:noFill/>
        </a:ln>
      </dgm:spPr>
    </dgm:pt>
    <dgm:pt modelId="{4C9639BE-32CB-48B5-9E61-A2AAF7201915}" type="pres">
      <dgm:prSet presAssocID="{58D5B6BE-0911-4478-97A0-20A04E2C9A7C}" presName="sibTrans" presStyleLbl="sibTrans2D1" presStyleIdx="0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1" presStyleCnt="3" custLinFactNeighborY="98"/>
      <dgm:spPr/>
    </dgm:pt>
    <dgm:pt modelId="{971D206D-01C3-47F6-AFB0-0BCD20306BD0}" type="pres">
      <dgm:prSet presAssocID="{1B73A412-FE94-4E06-863D-37A911EABB66}" presName="nodeTx" presStyleLbl="node1" presStyleIdx="1" presStyleCnt="3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1" presStyleCnt="3"/>
      <dgm:spPr/>
    </dgm:pt>
    <dgm:pt modelId="{082DFE37-7A6D-4C68-B095-8BB3A161CD23}" type="pres">
      <dgm:prSet presAssocID="{1B73A412-FE94-4E06-863D-37A911EABB66}" presName="imagNod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E0D24FE6-8DA9-485C-B983-CE720D4B386C}" type="pres">
      <dgm:prSet presAssocID="{AC5CE11C-07D1-47D9-875D-464974C6A17E}" presName="compNode" presStyleCnt="0"/>
      <dgm:spPr/>
    </dgm:pt>
    <dgm:pt modelId="{52163073-2D0D-4276-BC89-2A3716D6FD9E}" type="pres">
      <dgm:prSet presAssocID="{AC5CE11C-07D1-47D9-875D-464974C6A17E}" presName="bkgdShape" presStyleLbl="node1" presStyleIdx="2" presStyleCnt="3"/>
      <dgm:spPr/>
    </dgm:pt>
    <dgm:pt modelId="{1D9A0804-B474-491F-BD39-F845C88E180F}" type="pres">
      <dgm:prSet presAssocID="{AC5CE11C-07D1-47D9-875D-464974C6A17E}" presName="nodeTx" presStyleLbl="node1" presStyleIdx="2" presStyleCnt="3">
        <dgm:presLayoutVars>
          <dgm:bulletEnabled val="1"/>
        </dgm:presLayoutVars>
      </dgm:prSet>
      <dgm:spPr/>
    </dgm:pt>
    <dgm:pt modelId="{A076F9D7-4713-42AF-926F-BAE4011593E9}" type="pres">
      <dgm:prSet presAssocID="{AC5CE11C-07D1-47D9-875D-464974C6A17E}" presName="invisiNode" presStyleLbl="node1" presStyleIdx="2" presStyleCnt="3"/>
      <dgm:spPr/>
    </dgm:pt>
    <dgm:pt modelId="{FAABB6D1-7347-4A1E-860A-E9339ABA35D1}" type="pres">
      <dgm:prSet presAssocID="{AC5CE11C-07D1-47D9-875D-464974C6A17E}" presName="imagNode" presStyleLbl="fgImgPlac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985" t="-7713" r="985" b="-42287"/>
          </a:stretch>
        </a:blipFill>
      </dgm:spPr>
    </dgm:pt>
  </dgm:ptLst>
  <dgm:cxnLst>
    <dgm:cxn modelId="{48737700-01BD-4B81-A31C-DE50EA43F29D}" type="presOf" srcId="{5F7F3E65-8FC7-4D8F-8882-1F02A1FE8315}" destId="{1D9A0804-B474-491F-BD39-F845C88E180F}" srcOrd="1" destOrd="1" presId="urn:microsoft.com/office/officeart/2005/8/layout/hList7"/>
    <dgm:cxn modelId="{B985B002-7088-4F1E-B594-3AB23E06D32A}" type="presOf" srcId="{EC42FCCA-61F0-4A5D-B370-DB6FDE55F50E}" destId="{DDBE5F67-E847-47FA-AC28-A2830ABA092A}" srcOrd="0" destOrd="1" presId="urn:microsoft.com/office/officeart/2005/8/layout/hList7"/>
    <dgm:cxn modelId="{3F788806-126A-4FD1-91E8-9AB51C6E819B}" type="presOf" srcId="{14DD3816-0EC3-4993-9447-5C55C9E9E770}" destId="{6E5D462A-27C9-41FB-AFA2-5028FFDE3621}" srcOrd="0" destOrd="1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6308F620-F6CF-4B37-9D14-91C158822A7A}" type="presOf" srcId="{58D5B6BE-0911-4478-97A0-20A04E2C9A7C}" destId="{4C9639BE-32CB-48B5-9E61-A2AAF7201915}" srcOrd="0" destOrd="0" presId="urn:microsoft.com/office/officeart/2005/8/layout/hList7"/>
    <dgm:cxn modelId="{416BC52C-B94C-48E2-9436-9EF473D4C5FB}" type="presOf" srcId="{1B73A412-FE94-4E06-863D-37A911EABB66}" destId="{971D206D-01C3-47F6-AFB0-0BCD20306BD0}" srcOrd="1" destOrd="0" presId="urn:microsoft.com/office/officeart/2005/8/layout/hList7"/>
    <dgm:cxn modelId="{3D5FAD2E-D12C-4EDF-AE8C-8EDF109C5B9F}" srcId="{AC5CE11C-07D1-47D9-875D-464974C6A17E}" destId="{5F7F3E65-8FC7-4D8F-8882-1F02A1FE8315}" srcOrd="0" destOrd="0" parTransId="{33F4A77E-FD41-40BC-912D-94B395FB782D}" sibTransId="{A54B8495-FDA4-4CA0-BD0E-2FAAAA2CA80D}"/>
    <dgm:cxn modelId="{9EF91245-77D9-4B2A-82D9-F4CB74CB924F}" type="presOf" srcId="{F7734D38-1DEF-450C-8517-690534ECBA7D}" destId="{331FCEC0-E3A7-4ACD-996C-06BE0286880D}" srcOrd="0" destOrd="0" presId="urn:microsoft.com/office/officeart/2005/8/layout/hList7"/>
    <dgm:cxn modelId="{E4BA7266-750E-4EDE-A0EF-D701C9984097}" type="presOf" srcId="{5F7F3E65-8FC7-4D8F-8882-1F02A1FE8315}" destId="{52163073-2D0D-4276-BC89-2A3716D6FD9E}" srcOrd="0" destOrd="1" presId="urn:microsoft.com/office/officeart/2005/8/layout/hList7"/>
    <dgm:cxn modelId="{B5D7B468-F6EE-47EF-860D-4726EE82C7A2}" srcId="{E1B66D26-4BD0-465D-8358-088068FDC67E}" destId="{14DD3816-0EC3-4993-9447-5C55C9E9E770}" srcOrd="0" destOrd="0" parTransId="{28799E14-4031-480D-9AB2-BEFBC92C5577}" sibTransId="{A341D5C9-8133-4FAE-A3C8-2774988E4566}"/>
    <dgm:cxn modelId="{0ABD2B4E-3C2E-4B14-950B-16A392973036}" type="presOf" srcId="{AC5CE11C-07D1-47D9-875D-464974C6A17E}" destId="{1D9A0804-B474-491F-BD39-F845C88E180F}" srcOrd="1" destOrd="0" presId="urn:microsoft.com/office/officeart/2005/8/layout/hList7"/>
    <dgm:cxn modelId="{75FEEC4F-5AFC-4C2E-B0D5-9431A65CA863}" type="presOf" srcId="{E1B66D26-4BD0-465D-8358-088068FDC67E}" destId="{6E5D462A-27C9-41FB-AFA2-5028FFDE3621}" srcOrd="0" destOrd="0" presId="urn:microsoft.com/office/officeart/2005/8/layout/hList7"/>
    <dgm:cxn modelId="{3E49E957-7CB3-4DC2-8097-6CBE191DA7DD}" srcId="{5813784E-9D04-4647-AD5E-BCB796052AFA}" destId="{1B73A412-FE94-4E06-863D-37A911EABB66}" srcOrd="1" destOrd="0" parTransId="{FBB05626-F13A-4BFF-A792-2C02BBA69B6D}" sibTransId="{F7734D38-1DEF-450C-8517-690534ECBA7D}"/>
    <dgm:cxn modelId="{D18AF881-8128-4AA4-9427-41839D42694D}" type="presOf" srcId="{1B73A412-FE94-4E06-863D-37A911EABB66}" destId="{DDBE5F67-E847-47FA-AC28-A2830ABA092A}" srcOrd="0" destOrd="0" presId="urn:microsoft.com/office/officeart/2005/8/layout/hList7"/>
    <dgm:cxn modelId="{89DB3299-A927-4BF1-8D9F-CBEB1B7F1CA2}" type="presOf" srcId="{14DD3816-0EC3-4993-9447-5C55C9E9E770}" destId="{68DA62C6-EF3A-476B-82D1-EB41681874AD}" srcOrd="1" destOrd="1" presId="urn:microsoft.com/office/officeart/2005/8/layout/hList7"/>
    <dgm:cxn modelId="{65F7099F-AD99-4964-9D4A-FCFA65997FEA}" srcId="{5813784E-9D04-4647-AD5E-BCB796052AFA}" destId="{E1B66D26-4BD0-465D-8358-088068FDC67E}" srcOrd="0" destOrd="0" parTransId="{AB901D7A-4260-4194-8B7D-67CC39D066C2}" sibTransId="{58D5B6BE-0911-4478-97A0-20A04E2C9A7C}"/>
    <dgm:cxn modelId="{97A008A1-FC3D-4308-9CB2-D03F956FFEC4}" type="presOf" srcId="{E1B66D26-4BD0-465D-8358-088068FDC67E}" destId="{68DA62C6-EF3A-476B-82D1-EB41681874AD}" srcOrd="1" destOrd="0" presId="urn:microsoft.com/office/officeart/2005/8/layout/hList7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88D93DCE-1279-47ED-B26A-32C72DBD3BDB}" srcId="{5813784E-9D04-4647-AD5E-BCB796052AFA}" destId="{AC5CE11C-07D1-47D9-875D-464974C6A17E}" srcOrd="2" destOrd="0" parTransId="{3B65EB59-2366-4657-85D3-2E86890DD7CC}" sibTransId="{D16E3152-376D-4F15-9B2B-F579C901B449}"/>
    <dgm:cxn modelId="{3A18CADC-E494-4FC9-8807-43D8A1F18AD8}" type="presOf" srcId="{EC42FCCA-61F0-4A5D-B370-DB6FDE55F50E}" destId="{971D206D-01C3-47F6-AFB0-0BCD20306BD0}" srcOrd="1" destOrd="1" presId="urn:microsoft.com/office/officeart/2005/8/layout/hList7"/>
    <dgm:cxn modelId="{9B8F47F2-F8DD-411B-A78C-AA8965A87784}" type="presOf" srcId="{AC5CE11C-07D1-47D9-875D-464974C6A17E}" destId="{52163073-2D0D-4276-BC89-2A3716D6FD9E}" srcOrd="0" destOrd="0" presId="urn:microsoft.com/office/officeart/2005/8/layout/hList7"/>
    <dgm:cxn modelId="{962ACE94-D8F8-4575-A739-915A477B70B1}" type="presParOf" srcId="{62D0BE1C-F53D-4236-9103-E4A240916248}" destId="{B95373DD-6150-4884-8D1F-30750DBD1057}" srcOrd="0" destOrd="0" presId="urn:microsoft.com/office/officeart/2005/8/layout/hList7"/>
    <dgm:cxn modelId="{A2EB3EAF-3E22-4A76-965C-D637885C8D31}" type="presParOf" srcId="{62D0BE1C-F53D-4236-9103-E4A240916248}" destId="{C2EEA563-65B7-45A5-AEEE-66402E74A67B}" srcOrd="1" destOrd="0" presId="urn:microsoft.com/office/officeart/2005/8/layout/hList7"/>
    <dgm:cxn modelId="{92FE9196-6050-41D1-ABAF-3AC319522F50}" type="presParOf" srcId="{C2EEA563-65B7-45A5-AEEE-66402E74A67B}" destId="{3D3BD039-7FC9-4917-9CFB-57E11FBE3FCE}" srcOrd="0" destOrd="0" presId="urn:microsoft.com/office/officeart/2005/8/layout/hList7"/>
    <dgm:cxn modelId="{7FF57631-2B0E-4D27-A540-228762F22528}" type="presParOf" srcId="{3D3BD039-7FC9-4917-9CFB-57E11FBE3FCE}" destId="{6E5D462A-27C9-41FB-AFA2-5028FFDE3621}" srcOrd="0" destOrd="0" presId="urn:microsoft.com/office/officeart/2005/8/layout/hList7"/>
    <dgm:cxn modelId="{0892DEC1-526E-4295-A6E0-C82A8FF2B76A}" type="presParOf" srcId="{3D3BD039-7FC9-4917-9CFB-57E11FBE3FCE}" destId="{68DA62C6-EF3A-476B-82D1-EB41681874AD}" srcOrd="1" destOrd="0" presId="urn:microsoft.com/office/officeart/2005/8/layout/hList7"/>
    <dgm:cxn modelId="{714FB174-F9FF-46AF-A5D4-D57C5DA73CF5}" type="presParOf" srcId="{3D3BD039-7FC9-4917-9CFB-57E11FBE3FCE}" destId="{811EF5CA-2B69-4677-8A96-1505A172A2EC}" srcOrd="2" destOrd="0" presId="urn:microsoft.com/office/officeart/2005/8/layout/hList7"/>
    <dgm:cxn modelId="{D015A567-9A23-4189-B618-EA5AB373CB7C}" type="presParOf" srcId="{3D3BD039-7FC9-4917-9CFB-57E11FBE3FCE}" destId="{E2BEEEE2-67D2-4206-B89F-0B58A5B5DFDC}" srcOrd="3" destOrd="0" presId="urn:microsoft.com/office/officeart/2005/8/layout/hList7"/>
    <dgm:cxn modelId="{BA8C480B-4DED-4159-9C26-FFB5FB04D413}" type="presParOf" srcId="{C2EEA563-65B7-45A5-AEEE-66402E74A67B}" destId="{4C9639BE-32CB-48B5-9E61-A2AAF7201915}" srcOrd="1" destOrd="0" presId="urn:microsoft.com/office/officeart/2005/8/layout/hList7"/>
    <dgm:cxn modelId="{C8EDD443-1822-4FA9-8208-3D5D86E513E3}" type="presParOf" srcId="{C2EEA563-65B7-45A5-AEEE-66402E74A67B}" destId="{6D8314EC-E2F3-43D5-96B5-C23747B24F6C}" srcOrd="2" destOrd="0" presId="urn:microsoft.com/office/officeart/2005/8/layout/hList7"/>
    <dgm:cxn modelId="{75093BE8-A668-4658-B5F8-7717E0E88C59}" type="presParOf" srcId="{6D8314EC-E2F3-43D5-96B5-C23747B24F6C}" destId="{DDBE5F67-E847-47FA-AC28-A2830ABA092A}" srcOrd="0" destOrd="0" presId="urn:microsoft.com/office/officeart/2005/8/layout/hList7"/>
    <dgm:cxn modelId="{3D3C54A2-7FC9-4416-93F4-71D33B0CEB92}" type="presParOf" srcId="{6D8314EC-E2F3-43D5-96B5-C23747B24F6C}" destId="{971D206D-01C3-47F6-AFB0-0BCD20306BD0}" srcOrd="1" destOrd="0" presId="urn:microsoft.com/office/officeart/2005/8/layout/hList7"/>
    <dgm:cxn modelId="{5008EB6F-6394-45E1-9CA2-CF1FBE9C9685}" type="presParOf" srcId="{6D8314EC-E2F3-43D5-96B5-C23747B24F6C}" destId="{37740DA8-7A72-4C5D-B9F7-F2E2F70CBCEC}" srcOrd="2" destOrd="0" presId="urn:microsoft.com/office/officeart/2005/8/layout/hList7"/>
    <dgm:cxn modelId="{DA116E2F-DDA2-438F-BADB-BE16F91BDCAA}" type="presParOf" srcId="{6D8314EC-E2F3-43D5-96B5-C23747B24F6C}" destId="{082DFE37-7A6D-4C68-B095-8BB3A161CD23}" srcOrd="3" destOrd="0" presId="urn:microsoft.com/office/officeart/2005/8/layout/hList7"/>
    <dgm:cxn modelId="{D2777ECC-9131-4962-B888-E74BE12AC0A9}" type="presParOf" srcId="{C2EEA563-65B7-45A5-AEEE-66402E74A67B}" destId="{331FCEC0-E3A7-4ACD-996C-06BE0286880D}" srcOrd="3" destOrd="0" presId="urn:microsoft.com/office/officeart/2005/8/layout/hList7"/>
    <dgm:cxn modelId="{CBAB1D75-5E79-46A9-87CC-73E69EFAEA23}" type="presParOf" srcId="{C2EEA563-65B7-45A5-AEEE-66402E74A67B}" destId="{E0D24FE6-8DA9-485C-B983-CE720D4B386C}" srcOrd="4" destOrd="0" presId="urn:microsoft.com/office/officeart/2005/8/layout/hList7"/>
    <dgm:cxn modelId="{F67E871C-F97C-4CA3-A4AC-2CB722BB2659}" type="presParOf" srcId="{E0D24FE6-8DA9-485C-B983-CE720D4B386C}" destId="{52163073-2D0D-4276-BC89-2A3716D6FD9E}" srcOrd="0" destOrd="0" presId="urn:microsoft.com/office/officeart/2005/8/layout/hList7"/>
    <dgm:cxn modelId="{2E8B5429-1240-414D-8047-A0AB385EAC3E}" type="presParOf" srcId="{E0D24FE6-8DA9-485C-B983-CE720D4B386C}" destId="{1D9A0804-B474-491F-BD39-F845C88E180F}" srcOrd="1" destOrd="0" presId="urn:microsoft.com/office/officeart/2005/8/layout/hList7"/>
    <dgm:cxn modelId="{D7AAFF36-A5B5-4C44-95E8-17672E45C00E}" type="presParOf" srcId="{E0D24FE6-8DA9-485C-B983-CE720D4B386C}" destId="{A076F9D7-4713-42AF-926F-BAE4011593E9}" srcOrd="2" destOrd="0" presId="urn:microsoft.com/office/officeart/2005/8/layout/hList7"/>
    <dgm:cxn modelId="{6B3FDD67-7B15-4D8C-A2FE-4B31664996D2}" type="presParOf" srcId="{E0D24FE6-8DA9-485C-B983-CE720D4B386C}" destId="{FAABB6D1-7347-4A1E-860A-E9339ABA35D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2CB34D-1BB7-46BD-AC63-BB749383DA02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Matt Winkler</a:t>
          </a:r>
        </a:p>
      </dgm:t>
    </dgm:pt>
    <dgm:pt modelId="{BC8516CA-0877-4F59-9AE8-07787A7CE902}" type="parTrans" cxnId="{1C9CC77C-6225-4D9C-8276-007908477777}">
      <dgm:prSet/>
      <dgm:spPr/>
      <dgm:t>
        <a:bodyPr/>
        <a:lstStyle/>
        <a:p>
          <a:endParaRPr lang="en-US"/>
        </a:p>
      </dgm:t>
    </dgm:pt>
    <dgm:pt modelId="{B7C544E7-60E3-4D6D-B055-9B98BC0448AC}" type="sibTrans" cxnId="{1C9CC77C-6225-4D9C-8276-007908477777}">
      <dgm:prSet/>
      <dgm:spPr/>
      <dgm:t>
        <a:bodyPr/>
        <a:lstStyle/>
        <a:p>
          <a:endParaRPr lang="en-US"/>
        </a:p>
      </dgm:t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Cecil Phillip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Cloud Developer Advocate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58BF3E7C-7C59-465D-9FED-3545E6D50A18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AI&amp;R Program Manager</a:t>
          </a:r>
        </a:p>
      </dgm:t>
    </dgm:pt>
    <dgm:pt modelId="{D8DBF2F7-3FF4-46CA-86DD-878D76090C9E}" type="parTrans" cxnId="{4EA24C1A-A7EE-4E1E-B29D-6B9CD317F2EB}">
      <dgm:prSet/>
      <dgm:spPr/>
      <dgm:t>
        <a:bodyPr/>
        <a:lstStyle/>
        <a:p>
          <a:endParaRPr lang="en-US"/>
        </a:p>
      </dgm:t>
    </dgm:pt>
    <dgm:pt modelId="{E55567D5-5163-47B6-953E-8848F815DB9A}" type="sibTrans" cxnId="{4EA24C1A-A7EE-4E1E-B29D-6B9CD317F2EB}">
      <dgm:prSet/>
      <dgm:spPr/>
      <dgm:t>
        <a:bodyPr/>
        <a:lstStyle/>
        <a:p>
          <a:endParaRPr lang="en-US"/>
        </a:p>
      </dgm:t>
    </dgm:pt>
    <dgm:pt modelId="{C64CC897-1EE1-4B85-A94C-493ADE559AED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Scott Addie</a:t>
          </a:r>
          <a:endParaRPr lang="en-US" sz="1800" i="1" dirty="0">
            <a:solidFill>
              <a:schemeClr val="bg1">
                <a:lumMod val="50000"/>
              </a:schemeClr>
            </a:solidFill>
          </a:endParaRPr>
        </a:p>
      </dgm:t>
    </dgm:pt>
    <dgm:pt modelId="{F214B7F5-3841-498C-8680-C542AFB10797}" type="parTrans" cxnId="{5B3212F0-81A3-4455-A500-41A1523A9CCF}">
      <dgm:prSet/>
      <dgm:spPr/>
      <dgm:t>
        <a:bodyPr/>
        <a:lstStyle/>
        <a:p>
          <a:endParaRPr lang="en-US"/>
        </a:p>
      </dgm:t>
    </dgm:pt>
    <dgm:pt modelId="{354F306C-9D34-422F-9043-87E7CD45C725}" type="sibTrans" cxnId="{5B3212F0-81A3-4455-A500-41A1523A9CCF}">
      <dgm:prSet/>
      <dgm:spPr/>
      <dgm:t>
        <a:bodyPr/>
        <a:lstStyle/>
        <a:p>
          <a:endParaRPr lang="en-US"/>
        </a:p>
      </dgm:t>
    </dgm:pt>
    <dgm:pt modelId="{7B83B162-5424-4DC0-A4DF-183B83098A5F}">
      <dgm:prSet custT="1"/>
      <dgm:spPr/>
      <dgm:t>
        <a:bodyPr/>
        <a:lstStyle/>
        <a:p>
          <a:pPr algn="ctr">
            <a:buNone/>
          </a:pPr>
          <a:r>
            <a:rPr lang="en-US" sz="1600" i="1" dirty="0">
              <a:solidFill>
                <a:schemeClr val="bg1">
                  <a:lumMod val="50000"/>
                </a:schemeClr>
              </a:solidFill>
            </a:rPr>
            <a:t>Senior Content Developer</a:t>
          </a:r>
        </a:p>
      </dgm:t>
    </dgm:pt>
    <dgm:pt modelId="{3BCF10E4-C063-43B2-8C0D-B60834B2C2D9}" type="parTrans" cxnId="{4255EBBC-F4AE-4A1F-AF08-833DCE00A210}">
      <dgm:prSet/>
      <dgm:spPr/>
      <dgm:t>
        <a:bodyPr/>
        <a:lstStyle/>
        <a:p>
          <a:endParaRPr lang="en-US"/>
        </a:p>
      </dgm:t>
    </dgm:pt>
    <dgm:pt modelId="{319ADB46-7DD1-494D-85DF-200E2C8CA5A1}" type="sibTrans" cxnId="{4255EBBC-F4AE-4A1F-AF08-833DCE00A210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0" presStyleCnt="3" custLinFactNeighborY="98"/>
      <dgm:spPr/>
    </dgm:pt>
    <dgm:pt modelId="{971D206D-01C3-47F6-AFB0-0BCD20306BD0}" type="pres">
      <dgm:prSet presAssocID="{1B73A412-FE94-4E06-863D-37A911EABB66}" presName="nodeTx" presStyleLbl="node1" presStyleIdx="0" presStyleCnt="3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0" presStyleCnt="3"/>
      <dgm:spPr/>
    </dgm:pt>
    <dgm:pt modelId="{082DFE37-7A6D-4C68-B095-8BB3A161CD23}" type="pres">
      <dgm:prSet presAssocID="{1B73A412-FE94-4E06-863D-37A911EABB66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707D8521-5A96-4493-9714-159122DA6E85}" type="pres">
      <dgm:prSet presAssocID="{392CB34D-1BB7-46BD-AC63-BB749383DA02}" presName="compNode" presStyleCnt="0"/>
      <dgm:spPr/>
    </dgm:pt>
    <dgm:pt modelId="{8D74449E-8C26-41AC-97BE-D34876362141}" type="pres">
      <dgm:prSet presAssocID="{392CB34D-1BB7-46BD-AC63-BB749383DA02}" presName="bkgdShape" presStyleLbl="node1" presStyleIdx="1" presStyleCnt="3"/>
      <dgm:spPr/>
    </dgm:pt>
    <dgm:pt modelId="{565522B5-48D6-4C7A-9252-2D8794FEF769}" type="pres">
      <dgm:prSet presAssocID="{392CB34D-1BB7-46BD-AC63-BB749383DA02}" presName="nodeTx" presStyleLbl="node1" presStyleIdx="1" presStyleCnt="3">
        <dgm:presLayoutVars>
          <dgm:bulletEnabled val="1"/>
        </dgm:presLayoutVars>
      </dgm:prSet>
      <dgm:spPr/>
    </dgm:pt>
    <dgm:pt modelId="{375917F4-F4F4-4213-B9B2-47024C7003A9}" type="pres">
      <dgm:prSet presAssocID="{392CB34D-1BB7-46BD-AC63-BB749383DA02}" presName="invisiNode" presStyleLbl="node1" presStyleIdx="1" presStyleCnt="3"/>
      <dgm:spPr/>
    </dgm:pt>
    <dgm:pt modelId="{D2D4A4DA-762C-4434-A5A2-EBD1CDC1E11E}" type="pres">
      <dgm:prSet presAssocID="{392CB34D-1BB7-46BD-AC63-BB749383DA02}" presName="imagNode" presStyleLbl="fgImgPlace1" presStyleIdx="1" presStyleCnt="3"/>
      <dgm:spPr>
        <a:blipFill dpi="0" rotWithShape="1">
          <a:blip xmlns:r="http://schemas.openxmlformats.org/officeDocument/2006/relationships" r:embed="rId2"/>
          <a:srcRect/>
          <a:stretch>
            <a:fillRect l="-25304" t="-18018" r="-13239" b="-20525"/>
          </a:stretch>
        </a:blipFill>
      </dgm:spPr>
    </dgm:pt>
    <dgm:pt modelId="{31440B6B-64E8-4186-BC71-273C6B2D88AF}" type="pres">
      <dgm:prSet presAssocID="{B7C544E7-60E3-4D6D-B055-9B98BC0448AC}" presName="sibTrans" presStyleLbl="sibTrans2D1" presStyleIdx="0" presStyleCnt="0"/>
      <dgm:spPr/>
    </dgm:pt>
    <dgm:pt modelId="{1A6041E2-FA63-4C0B-A976-277D56C7838A}" type="pres">
      <dgm:prSet presAssocID="{C64CC897-1EE1-4B85-A94C-493ADE559AED}" presName="compNode" presStyleCnt="0"/>
      <dgm:spPr/>
    </dgm:pt>
    <dgm:pt modelId="{B4203217-1BFD-4816-829D-FC2067D3B164}" type="pres">
      <dgm:prSet presAssocID="{C64CC897-1EE1-4B85-A94C-493ADE559AED}" presName="bkgdShape" presStyleLbl="node1" presStyleIdx="2" presStyleCnt="3"/>
      <dgm:spPr/>
    </dgm:pt>
    <dgm:pt modelId="{F51AEECD-1B08-4DCB-A774-F84918F8A207}" type="pres">
      <dgm:prSet presAssocID="{C64CC897-1EE1-4B85-A94C-493ADE559AED}" presName="nodeTx" presStyleLbl="node1" presStyleIdx="2" presStyleCnt="3">
        <dgm:presLayoutVars>
          <dgm:bulletEnabled val="1"/>
        </dgm:presLayoutVars>
      </dgm:prSet>
      <dgm:spPr/>
    </dgm:pt>
    <dgm:pt modelId="{B4627BFB-4D57-4052-A7D3-30F0417DDF0E}" type="pres">
      <dgm:prSet presAssocID="{C64CC897-1EE1-4B85-A94C-493ADE559AED}" presName="invisiNode" presStyleLbl="node1" presStyleIdx="2" presStyleCnt="3"/>
      <dgm:spPr/>
    </dgm:pt>
    <dgm:pt modelId="{7F1D7D0F-65FD-443A-BAF5-929BF54AE36F}" type="pres">
      <dgm:prSet presAssocID="{C64CC897-1EE1-4B85-A94C-493ADE559AED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EE00C203-AED0-428E-99EC-CB4C377C4196}" type="presOf" srcId="{392CB34D-1BB7-46BD-AC63-BB749383DA02}" destId="{565522B5-48D6-4C7A-9252-2D8794FEF769}" srcOrd="1" destOrd="0" presId="urn:microsoft.com/office/officeart/2005/8/layout/hList7"/>
    <dgm:cxn modelId="{88596807-589B-4927-9D62-B89D2A0834CA}" type="presOf" srcId="{F7734D38-1DEF-450C-8517-690534ECBA7D}" destId="{331FCEC0-E3A7-4ACD-996C-06BE0286880D}" srcOrd="0" destOrd="0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2EC34F10-0973-4D0B-9D0B-5E0F85B15E36}" type="presOf" srcId="{B7C544E7-60E3-4D6D-B055-9B98BC0448AC}" destId="{31440B6B-64E8-4186-BC71-273C6B2D88AF}" srcOrd="0" destOrd="0" presId="urn:microsoft.com/office/officeart/2005/8/layout/hList7"/>
    <dgm:cxn modelId="{4EA24C1A-A7EE-4E1E-B29D-6B9CD317F2EB}" srcId="{392CB34D-1BB7-46BD-AC63-BB749383DA02}" destId="{58BF3E7C-7C59-465D-9FED-3545E6D50A18}" srcOrd="0" destOrd="0" parTransId="{D8DBF2F7-3FF4-46CA-86DD-878D76090C9E}" sibTransId="{E55567D5-5163-47B6-953E-8848F815DB9A}"/>
    <dgm:cxn modelId="{6950F91A-7A77-4326-AE59-05AEB1447CAF}" type="presOf" srcId="{7B83B162-5424-4DC0-A4DF-183B83098A5F}" destId="{B4203217-1BFD-4816-829D-FC2067D3B164}" srcOrd="0" destOrd="1" presId="urn:microsoft.com/office/officeart/2005/8/layout/hList7"/>
    <dgm:cxn modelId="{6EA1C540-F966-4D6A-953C-FC5D459DBFAE}" type="presOf" srcId="{58BF3E7C-7C59-465D-9FED-3545E6D50A18}" destId="{565522B5-48D6-4C7A-9252-2D8794FEF769}" srcOrd="1" destOrd="1" presId="urn:microsoft.com/office/officeart/2005/8/layout/hList7"/>
    <dgm:cxn modelId="{A4FBAC4E-6B7C-4848-B14A-EC811A7BF840}" type="presOf" srcId="{1B73A412-FE94-4E06-863D-37A911EABB66}" destId="{971D206D-01C3-47F6-AFB0-0BCD20306BD0}" srcOrd="1" destOrd="0" presId="urn:microsoft.com/office/officeart/2005/8/layout/hList7"/>
    <dgm:cxn modelId="{C398FD75-27C2-40F5-877D-0BC43E76E011}" type="presOf" srcId="{EC42FCCA-61F0-4A5D-B370-DB6FDE55F50E}" destId="{DDBE5F67-E847-47FA-AC28-A2830ABA092A}" srcOrd="0" destOrd="1" presId="urn:microsoft.com/office/officeart/2005/8/layout/hList7"/>
    <dgm:cxn modelId="{3E49E957-7CB3-4DC2-8097-6CBE191DA7DD}" srcId="{5813784E-9D04-4647-AD5E-BCB796052AFA}" destId="{1B73A412-FE94-4E06-863D-37A911EABB66}" srcOrd="0" destOrd="0" parTransId="{FBB05626-F13A-4BFF-A792-2C02BBA69B6D}" sibTransId="{F7734D38-1DEF-450C-8517-690534ECBA7D}"/>
    <dgm:cxn modelId="{1C9CC77C-6225-4D9C-8276-007908477777}" srcId="{5813784E-9D04-4647-AD5E-BCB796052AFA}" destId="{392CB34D-1BB7-46BD-AC63-BB749383DA02}" srcOrd="1" destOrd="0" parTransId="{BC8516CA-0877-4F59-9AE8-07787A7CE902}" sibTransId="{B7C544E7-60E3-4D6D-B055-9B98BC0448AC}"/>
    <dgm:cxn modelId="{EB0A0083-E376-4B9D-AD8B-638E1CFE7E81}" type="presOf" srcId="{C64CC897-1EE1-4B85-A94C-493ADE559AED}" destId="{F51AEECD-1B08-4DCB-A774-F84918F8A207}" srcOrd="1" destOrd="0" presId="urn:microsoft.com/office/officeart/2005/8/layout/hList7"/>
    <dgm:cxn modelId="{4255EBBC-F4AE-4A1F-AF08-833DCE00A210}" srcId="{C64CC897-1EE1-4B85-A94C-493ADE559AED}" destId="{7B83B162-5424-4DC0-A4DF-183B83098A5F}" srcOrd="0" destOrd="0" parTransId="{3BCF10E4-C063-43B2-8C0D-B60834B2C2D9}" sibTransId="{319ADB46-7DD1-494D-85DF-200E2C8CA5A1}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9481F7C5-082C-453F-84FC-EEFB5004201E}" type="presOf" srcId="{58BF3E7C-7C59-465D-9FED-3545E6D50A18}" destId="{8D74449E-8C26-41AC-97BE-D34876362141}" srcOrd="0" destOrd="1" presId="urn:microsoft.com/office/officeart/2005/8/layout/hList7"/>
    <dgm:cxn modelId="{DD7D2ED0-0F57-4CC2-8E46-F5E7C76448B4}" type="presOf" srcId="{7B83B162-5424-4DC0-A4DF-183B83098A5F}" destId="{F51AEECD-1B08-4DCB-A774-F84918F8A207}" srcOrd="1" destOrd="1" presId="urn:microsoft.com/office/officeart/2005/8/layout/hList7"/>
    <dgm:cxn modelId="{6438B2D7-776C-4CC1-9B10-1FC2AD740F62}" type="presOf" srcId="{1B73A412-FE94-4E06-863D-37A911EABB66}" destId="{DDBE5F67-E847-47FA-AC28-A2830ABA092A}" srcOrd="0" destOrd="0" presId="urn:microsoft.com/office/officeart/2005/8/layout/hList7"/>
    <dgm:cxn modelId="{82B79EE2-2261-41D5-9BEB-8615B74E4560}" type="presOf" srcId="{C64CC897-1EE1-4B85-A94C-493ADE559AED}" destId="{B4203217-1BFD-4816-829D-FC2067D3B164}" srcOrd="0" destOrd="0" presId="urn:microsoft.com/office/officeart/2005/8/layout/hList7"/>
    <dgm:cxn modelId="{4E270AE3-82DB-4555-A0F4-97C677E020CE}" type="presOf" srcId="{392CB34D-1BB7-46BD-AC63-BB749383DA02}" destId="{8D74449E-8C26-41AC-97BE-D34876362141}" srcOrd="0" destOrd="0" presId="urn:microsoft.com/office/officeart/2005/8/layout/hList7"/>
    <dgm:cxn modelId="{5B3212F0-81A3-4455-A500-41A1523A9CCF}" srcId="{5813784E-9D04-4647-AD5E-BCB796052AFA}" destId="{C64CC897-1EE1-4B85-A94C-493ADE559AED}" srcOrd="2" destOrd="0" parTransId="{F214B7F5-3841-498C-8680-C542AFB10797}" sibTransId="{354F306C-9D34-422F-9043-87E7CD45C725}"/>
    <dgm:cxn modelId="{511FF0FE-8083-4364-AEB0-7225B93CBF8E}" type="presOf" srcId="{EC42FCCA-61F0-4A5D-B370-DB6FDE55F50E}" destId="{971D206D-01C3-47F6-AFB0-0BCD20306BD0}" srcOrd="1" destOrd="1" presId="urn:microsoft.com/office/officeart/2005/8/layout/hList7"/>
    <dgm:cxn modelId="{7D6E554A-5657-47A1-8F15-1730C566282F}" type="presParOf" srcId="{62D0BE1C-F53D-4236-9103-E4A240916248}" destId="{B95373DD-6150-4884-8D1F-30750DBD1057}" srcOrd="0" destOrd="0" presId="urn:microsoft.com/office/officeart/2005/8/layout/hList7"/>
    <dgm:cxn modelId="{7B845C20-62B3-4568-A6D8-FE334F96EFDE}" type="presParOf" srcId="{62D0BE1C-F53D-4236-9103-E4A240916248}" destId="{C2EEA563-65B7-45A5-AEEE-66402E74A67B}" srcOrd="1" destOrd="0" presId="urn:microsoft.com/office/officeart/2005/8/layout/hList7"/>
    <dgm:cxn modelId="{88E31971-E7E3-4D09-95C2-CCC500D291C1}" type="presParOf" srcId="{C2EEA563-65B7-45A5-AEEE-66402E74A67B}" destId="{6D8314EC-E2F3-43D5-96B5-C23747B24F6C}" srcOrd="0" destOrd="0" presId="urn:microsoft.com/office/officeart/2005/8/layout/hList7"/>
    <dgm:cxn modelId="{F2170004-DB33-4815-BC44-945104213AD5}" type="presParOf" srcId="{6D8314EC-E2F3-43D5-96B5-C23747B24F6C}" destId="{DDBE5F67-E847-47FA-AC28-A2830ABA092A}" srcOrd="0" destOrd="0" presId="urn:microsoft.com/office/officeart/2005/8/layout/hList7"/>
    <dgm:cxn modelId="{7AA9B33A-38B0-48F5-BCEE-3D8DD7976D14}" type="presParOf" srcId="{6D8314EC-E2F3-43D5-96B5-C23747B24F6C}" destId="{971D206D-01C3-47F6-AFB0-0BCD20306BD0}" srcOrd="1" destOrd="0" presId="urn:microsoft.com/office/officeart/2005/8/layout/hList7"/>
    <dgm:cxn modelId="{EA9E8DD8-0C0C-4F51-9008-5AE309F31426}" type="presParOf" srcId="{6D8314EC-E2F3-43D5-96B5-C23747B24F6C}" destId="{37740DA8-7A72-4C5D-B9F7-F2E2F70CBCEC}" srcOrd="2" destOrd="0" presId="urn:microsoft.com/office/officeart/2005/8/layout/hList7"/>
    <dgm:cxn modelId="{B676BEFB-B7D7-49D7-8018-B5A7B330E9BD}" type="presParOf" srcId="{6D8314EC-E2F3-43D5-96B5-C23747B24F6C}" destId="{082DFE37-7A6D-4C68-B095-8BB3A161CD23}" srcOrd="3" destOrd="0" presId="urn:microsoft.com/office/officeart/2005/8/layout/hList7"/>
    <dgm:cxn modelId="{1AE1BC96-EE1B-42E9-9533-6EB65ECF595D}" type="presParOf" srcId="{C2EEA563-65B7-45A5-AEEE-66402E74A67B}" destId="{331FCEC0-E3A7-4ACD-996C-06BE0286880D}" srcOrd="1" destOrd="0" presId="urn:microsoft.com/office/officeart/2005/8/layout/hList7"/>
    <dgm:cxn modelId="{8E638221-6E50-4A43-8BF8-C52C232CBF71}" type="presParOf" srcId="{C2EEA563-65B7-45A5-AEEE-66402E74A67B}" destId="{707D8521-5A96-4493-9714-159122DA6E85}" srcOrd="2" destOrd="0" presId="urn:microsoft.com/office/officeart/2005/8/layout/hList7"/>
    <dgm:cxn modelId="{F0F230E4-2DC3-44CF-B7F5-FA85D97578B1}" type="presParOf" srcId="{707D8521-5A96-4493-9714-159122DA6E85}" destId="{8D74449E-8C26-41AC-97BE-D34876362141}" srcOrd="0" destOrd="0" presId="urn:microsoft.com/office/officeart/2005/8/layout/hList7"/>
    <dgm:cxn modelId="{22BD75C5-A5BA-4927-99D1-C63E0B101C7B}" type="presParOf" srcId="{707D8521-5A96-4493-9714-159122DA6E85}" destId="{565522B5-48D6-4C7A-9252-2D8794FEF769}" srcOrd="1" destOrd="0" presId="urn:microsoft.com/office/officeart/2005/8/layout/hList7"/>
    <dgm:cxn modelId="{60BA64B8-2C64-414A-A3A3-486ABD39ECA7}" type="presParOf" srcId="{707D8521-5A96-4493-9714-159122DA6E85}" destId="{375917F4-F4F4-4213-B9B2-47024C7003A9}" srcOrd="2" destOrd="0" presId="urn:microsoft.com/office/officeart/2005/8/layout/hList7"/>
    <dgm:cxn modelId="{7CFCB8A9-418E-4278-83D0-70E931EC5D10}" type="presParOf" srcId="{707D8521-5A96-4493-9714-159122DA6E85}" destId="{D2D4A4DA-762C-4434-A5A2-EBD1CDC1E11E}" srcOrd="3" destOrd="0" presId="urn:microsoft.com/office/officeart/2005/8/layout/hList7"/>
    <dgm:cxn modelId="{097D2FC1-CD2C-4F07-82F2-E707E774575C}" type="presParOf" srcId="{C2EEA563-65B7-45A5-AEEE-66402E74A67B}" destId="{31440B6B-64E8-4186-BC71-273C6B2D88AF}" srcOrd="3" destOrd="0" presId="urn:microsoft.com/office/officeart/2005/8/layout/hList7"/>
    <dgm:cxn modelId="{F796D143-EB61-45F1-A7F4-B7DBA86374FC}" type="presParOf" srcId="{C2EEA563-65B7-45A5-AEEE-66402E74A67B}" destId="{1A6041E2-FA63-4C0B-A976-277D56C7838A}" srcOrd="4" destOrd="0" presId="urn:microsoft.com/office/officeart/2005/8/layout/hList7"/>
    <dgm:cxn modelId="{DADACD3D-9AF9-4E6B-BBF1-4B3E5B7D833F}" type="presParOf" srcId="{1A6041E2-FA63-4C0B-A976-277D56C7838A}" destId="{B4203217-1BFD-4816-829D-FC2067D3B164}" srcOrd="0" destOrd="0" presId="urn:microsoft.com/office/officeart/2005/8/layout/hList7"/>
    <dgm:cxn modelId="{6D936AA8-E0DF-4765-B1B3-3AF660A4125D}" type="presParOf" srcId="{1A6041E2-FA63-4C0B-A976-277D56C7838A}" destId="{F51AEECD-1B08-4DCB-A774-F84918F8A207}" srcOrd="1" destOrd="0" presId="urn:microsoft.com/office/officeart/2005/8/layout/hList7"/>
    <dgm:cxn modelId="{A3995639-35D1-447B-B37F-38C646303D82}" type="presParOf" srcId="{1A6041E2-FA63-4C0B-A976-277D56C7838A}" destId="{B4627BFB-4D57-4052-A7D3-30F0417DDF0E}" srcOrd="2" destOrd="0" presId="urn:microsoft.com/office/officeart/2005/8/layout/hList7"/>
    <dgm:cxn modelId="{952C0CD9-5BDA-4097-8B75-049AE710EC9B}" type="presParOf" srcId="{1A6041E2-FA63-4C0B-A976-277D56C7838A}" destId="{7F1D7D0F-65FD-443A-BAF5-929BF54AE36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D462A-27C9-41FB-AFA2-5028FFDE3621}">
      <dsp:nvSpPr>
        <dsp:cNvPr id="0" name=""/>
        <dsp:cNvSpPr/>
      </dsp:nvSpPr>
      <dsp:spPr>
        <a:xfrm>
          <a:off x="2806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Deanna Sturgell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sp:txBody>
      <dsp:txXfrm>
        <a:off x="2806" y="2129059"/>
        <a:ext cx="2942154" cy="2129059"/>
      </dsp:txXfrm>
    </dsp:sp>
    <dsp:sp modelId="{E2BEEEE2-67D2-4206-B89F-0B58A5B5DFDC}">
      <dsp:nvSpPr>
        <dsp:cNvPr id="0" name=""/>
        <dsp:cNvSpPr/>
      </dsp:nvSpPr>
      <dsp:spPr>
        <a:xfrm>
          <a:off x="587663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11000" b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4449E-8C26-41AC-97BE-D34876362141}">
      <dsp:nvSpPr>
        <dsp:cNvPr id="0" name=""/>
        <dsp:cNvSpPr/>
      </dsp:nvSpPr>
      <dsp:spPr>
        <a:xfrm>
          <a:off x="3033226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David Giard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Sr. Technical Evangelist</a:t>
          </a:r>
        </a:p>
      </dsp:txBody>
      <dsp:txXfrm>
        <a:off x="3033226" y="2129059"/>
        <a:ext cx="2942154" cy="2129059"/>
      </dsp:txXfrm>
    </dsp:sp>
    <dsp:sp modelId="{D2D4A4DA-762C-4434-A5A2-EBD1CDC1E11E}">
      <dsp:nvSpPr>
        <dsp:cNvPr id="0" name=""/>
        <dsp:cNvSpPr/>
      </dsp:nvSpPr>
      <dsp:spPr>
        <a:xfrm>
          <a:off x="361808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E5F67-E847-47FA-AC28-A2830ABA092A}">
      <dsp:nvSpPr>
        <dsp:cNvPr id="0" name=""/>
        <dsp:cNvSpPr/>
      </dsp:nvSpPr>
      <dsp:spPr>
        <a:xfrm>
          <a:off x="6063645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David Washington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Director of Technical Evangelism</a:t>
          </a:r>
        </a:p>
      </dsp:txBody>
      <dsp:txXfrm>
        <a:off x="6063645" y="2129059"/>
        <a:ext cx="2942154" cy="2129059"/>
      </dsp:txXfrm>
    </dsp:sp>
    <dsp:sp modelId="{082DFE37-7A6D-4C68-B095-8BB3A161CD23}">
      <dsp:nvSpPr>
        <dsp:cNvPr id="0" name=""/>
        <dsp:cNvSpPr/>
      </dsp:nvSpPr>
      <dsp:spPr>
        <a:xfrm>
          <a:off x="664850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63073-2D0D-4276-BC89-2A3716D6FD9E}">
      <dsp:nvSpPr>
        <dsp:cNvPr id="0" name=""/>
        <dsp:cNvSpPr/>
      </dsp:nvSpPr>
      <dsp:spPr>
        <a:xfrm>
          <a:off x="9094065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Doris Chen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9094065" y="2129059"/>
        <a:ext cx="2942154" cy="2129059"/>
      </dsp:txXfrm>
    </dsp:sp>
    <dsp:sp modelId="{FAABB6D1-7347-4A1E-860A-E9339ABA35D1}">
      <dsp:nvSpPr>
        <dsp:cNvPr id="0" name=""/>
        <dsp:cNvSpPr/>
      </dsp:nvSpPr>
      <dsp:spPr>
        <a:xfrm>
          <a:off x="9678921" y="319358"/>
          <a:ext cx="1772441" cy="177244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81561" y="4258118"/>
          <a:ext cx="11075904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E5F67-E847-47FA-AC28-A2830ABA092A}">
      <dsp:nvSpPr>
        <dsp:cNvPr id="0" name=""/>
        <dsp:cNvSpPr/>
      </dsp:nvSpPr>
      <dsp:spPr>
        <a:xfrm>
          <a:off x="2785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Gabrielle Crevecoeur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2785" y="2129059"/>
        <a:ext cx="2919723" cy="2129059"/>
      </dsp:txXfrm>
    </dsp:sp>
    <dsp:sp modelId="{082DFE37-7A6D-4C68-B095-8BB3A161CD23}">
      <dsp:nvSpPr>
        <dsp:cNvPr id="0" name=""/>
        <dsp:cNvSpPr/>
      </dsp:nvSpPr>
      <dsp:spPr>
        <a:xfrm>
          <a:off x="576426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ED8E49-F8F8-41A9-B859-0DF00509FE5E}">
      <dsp:nvSpPr>
        <dsp:cNvPr id="0" name=""/>
        <dsp:cNvSpPr/>
      </dsp:nvSpPr>
      <dsp:spPr>
        <a:xfrm>
          <a:off x="3010100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Jennifer Marsman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Principal Software Development Engineer </a:t>
          </a:r>
        </a:p>
      </dsp:txBody>
      <dsp:txXfrm>
        <a:off x="3010100" y="2129059"/>
        <a:ext cx="2919723" cy="2129059"/>
      </dsp:txXfrm>
    </dsp:sp>
    <dsp:sp modelId="{CDC85706-09B8-4ADE-95C8-097540C5CA33}">
      <dsp:nvSpPr>
        <dsp:cNvPr id="0" name=""/>
        <dsp:cNvSpPr/>
      </dsp:nvSpPr>
      <dsp:spPr>
        <a:xfrm>
          <a:off x="3583741" y="319358"/>
          <a:ext cx="1772441" cy="1772441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9" t="-18018" r="-329" b="-3198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4449E-8C26-41AC-97BE-D34876362141}">
      <dsp:nvSpPr>
        <dsp:cNvPr id="0" name=""/>
        <dsp:cNvSpPr/>
      </dsp:nvSpPr>
      <dsp:spPr>
        <a:xfrm>
          <a:off x="6017415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Kevin Leung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6017415" y="2129059"/>
        <a:ext cx="2919723" cy="2129059"/>
      </dsp:txXfrm>
    </dsp:sp>
    <dsp:sp modelId="{D2D4A4DA-762C-4434-A5A2-EBD1CDC1E11E}">
      <dsp:nvSpPr>
        <dsp:cNvPr id="0" name=""/>
        <dsp:cNvSpPr/>
      </dsp:nvSpPr>
      <dsp:spPr>
        <a:xfrm>
          <a:off x="6591056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63073-2D0D-4276-BC89-2A3716D6FD9E}">
      <dsp:nvSpPr>
        <dsp:cNvPr id="0" name=""/>
        <dsp:cNvSpPr/>
      </dsp:nvSpPr>
      <dsp:spPr>
        <a:xfrm>
          <a:off x="9024731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Kristin Naes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Marketing Coordinator</a:t>
          </a:r>
          <a:endParaRPr lang="en-US" sz="1500" b="1" kern="1200" dirty="0">
            <a:solidFill>
              <a:srgbClr val="00B0F0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600" kern="1200" dirty="0"/>
        </a:p>
      </dsp:txBody>
      <dsp:txXfrm>
        <a:off x="9024731" y="2129059"/>
        <a:ext cx="2919723" cy="2129059"/>
      </dsp:txXfrm>
    </dsp:sp>
    <dsp:sp modelId="{FAABB6D1-7347-4A1E-860A-E9339ABA35D1}">
      <dsp:nvSpPr>
        <dsp:cNvPr id="0" name=""/>
        <dsp:cNvSpPr/>
      </dsp:nvSpPr>
      <dsp:spPr>
        <a:xfrm>
          <a:off x="9598371" y="319358"/>
          <a:ext cx="1772441" cy="177244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77889" y="4258118"/>
          <a:ext cx="10991460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D462A-27C9-41FB-AFA2-5028FFDE3621}">
      <dsp:nvSpPr>
        <dsp:cNvPr id="0" name=""/>
        <dsp:cNvSpPr/>
      </dsp:nvSpPr>
      <dsp:spPr>
        <a:xfrm>
          <a:off x="2527" y="0"/>
          <a:ext cx="3932670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Lisa Anderson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Community Program Manager</a:t>
          </a:r>
        </a:p>
      </dsp:txBody>
      <dsp:txXfrm>
        <a:off x="2527" y="2129059"/>
        <a:ext cx="3932670" cy="2129059"/>
      </dsp:txXfrm>
    </dsp:sp>
    <dsp:sp modelId="{E2BEEEE2-67D2-4206-B89F-0B58A5B5DFDC}">
      <dsp:nvSpPr>
        <dsp:cNvPr id="0" name=""/>
        <dsp:cNvSpPr/>
      </dsp:nvSpPr>
      <dsp:spPr>
        <a:xfrm>
          <a:off x="108264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E5F67-E847-47FA-AC28-A2830ABA092A}">
      <dsp:nvSpPr>
        <dsp:cNvPr id="0" name=""/>
        <dsp:cNvSpPr/>
      </dsp:nvSpPr>
      <dsp:spPr>
        <a:xfrm>
          <a:off x="4053178" y="0"/>
          <a:ext cx="3932670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Sarah Sexton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4053178" y="2129059"/>
        <a:ext cx="3932670" cy="2129059"/>
      </dsp:txXfrm>
    </dsp:sp>
    <dsp:sp modelId="{082DFE37-7A6D-4C68-B095-8BB3A161CD23}">
      <dsp:nvSpPr>
        <dsp:cNvPr id="0" name=""/>
        <dsp:cNvSpPr/>
      </dsp:nvSpPr>
      <dsp:spPr>
        <a:xfrm>
          <a:off x="513329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63073-2D0D-4276-BC89-2A3716D6FD9E}">
      <dsp:nvSpPr>
        <dsp:cNvPr id="0" name=""/>
        <dsp:cNvSpPr/>
      </dsp:nvSpPr>
      <dsp:spPr>
        <a:xfrm>
          <a:off x="8103828" y="0"/>
          <a:ext cx="3932670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Tierney Wixted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sp:txBody>
      <dsp:txXfrm>
        <a:off x="8103828" y="2129059"/>
        <a:ext cx="3932670" cy="2129059"/>
      </dsp:txXfrm>
    </dsp:sp>
    <dsp:sp modelId="{FAABB6D1-7347-4A1E-860A-E9339ABA35D1}">
      <dsp:nvSpPr>
        <dsp:cNvPr id="0" name=""/>
        <dsp:cNvSpPr/>
      </dsp:nvSpPr>
      <dsp:spPr>
        <a:xfrm>
          <a:off x="9183943" y="319358"/>
          <a:ext cx="1772441" cy="1772441"/>
        </a:xfrm>
        <a:prstGeom prst="ellipse">
          <a:avLst/>
        </a:prstGeom>
        <a:blipFill dpi="0" rotWithShape="1">
          <a:blip xmlns:r="http://schemas.openxmlformats.org/officeDocument/2006/relationships" r:embed="rId3"/>
          <a:srcRect/>
          <a:stretch>
            <a:fillRect l="-985" t="-7713" r="985" b="-4228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81561" y="4258118"/>
          <a:ext cx="11075904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E5F67-E847-47FA-AC28-A2830ABA092A}">
      <dsp:nvSpPr>
        <dsp:cNvPr id="0" name=""/>
        <dsp:cNvSpPr/>
      </dsp:nvSpPr>
      <dsp:spPr>
        <a:xfrm>
          <a:off x="2508" y="0"/>
          <a:ext cx="3902687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Cecil Phillip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Cloud Developer Advocate</a:t>
          </a:r>
        </a:p>
      </dsp:txBody>
      <dsp:txXfrm>
        <a:off x="2508" y="2129059"/>
        <a:ext cx="3902687" cy="2129059"/>
      </dsp:txXfrm>
    </dsp:sp>
    <dsp:sp modelId="{082DFE37-7A6D-4C68-B095-8BB3A161CD23}">
      <dsp:nvSpPr>
        <dsp:cNvPr id="0" name=""/>
        <dsp:cNvSpPr/>
      </dsp:nvSpPr>
      <dsp:spPr>
        <a:xfrm>
          <a:off x="1067631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4449E-8C26-41AC-97BE-D34876362141}">
      <dsp:nvSpPr>
        <dsp:cNvPr id="0" name=""/>
        <dsp:cNvSpPr/>
      </dsp:nvSpPr>
      <dsp:spPr>
        <a:xfrm>
          <a:off x="4022276" y="0"/>
          <a:ext cx="3902687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Matt Winkler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AI&amp;R Program Manager</a:t>
          </a:r>
        </a:p>
      </dsp:txBody>
      <dsp:txXfrm>
        <a:off x="4022276" y="2129059"/>
        <a:ext cx="3902687" cy="2129059"/>
      </dsp:txXfrm>
    </dsp:sp>
    <dsp:sp modelId="{D2D4A4DA-762C-4434-A5A2-EBD1CDC1E11E}">
      <dsp:nvSpPr>
        <dsp:cNvPr id="0" name=""/>
        <dsp:cNvSpPr/>
      </dsp:nvSpPr>
      <dsp:spPr>
        <a:xfrm>
          <a:off x="5087399" y="319358"/>
          <a:ext cx="1772441" cy="1772441"/>
        </a:xfrm>
        <a:prstGeom prst="ellipse">
          <a:avLst/>
        </a:prstGeom>
        <a:blipFill dpi="0" rotWithShape="1">
          <a:blip xmlns:r="http://schemas.openxmlformats.org/officeDocument/2006/relationships" r:embed="rId2"/>
          <a:srcRect/>
          <a:stretch>
            <a:fillRect l="-25304" t="-18018" r="-13239" b="-2052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03217-1BFD-4816-829D-FC2067D3B164}">
      <dsp:nvSpPr>
        <dsp:cNvPr id="0" name=""/>
        <dsp:cNvSpPr/>
      </dsp:nvSpPr>
      <dsp:spPr>
        <a:xfrm>
          <a:off x="8042044" y="0"/>
          <a:ext cx="3902687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Scott Addie</a:t>
          </a:r>
          <a:endParaRPr lang="en-US" sz="1800" i="1" kern="1200" dirty="0">
            <a:solidFill>
              <a:schemeClr val="bg1">
                <a:lumMod val="50000"/>
              </a:schemeClr>
            </a:solidFill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i="1" kern="1200" dirty="0">
              <a:solidFill>
                <a:schemeClr val="bg1">
                  <a:lumMod val="50000"/>
                </a:schemeClr>
              </a:solidFill>
            </a:rPr>
            <a:t>Senior Content Developer</a:t>
          </a:r>
        </a:p>
      </dsp:txBody>
      <dsp:txXfrm>
        <a:off x="8042044" y="2129059"/>
        <a:ext cx="3902687" cy="2129059"/>
      </dsp:txXfrm>
    </dsp:sp>
    <dsp:sp modelId="{7F1D7D0F-65FD-443A-BAF5-929BF54AE36F}">
      <dsp:nvSpPr>
        <dsp:cNvPr id="0" name=""/>
        <dsp:cNvSpPr/>
      </dsp:nvSpPr>
      <dsp:spPr>
        <a:xfrm>
          <a:off x="9107167" y="319358"/>
          <a:ext cx="1772441" cy="177244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77889" y="4258118"/>
          <a:ext cx="10991460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3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80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92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HttpSys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Supports some Windows-specific</a:t>
            </a:r>
            <a:r>
              <a:rPr lang="en-US" baseline="0" dirty="0"/>
              <a:t> features that Kestrel does not (e.g., Windows </a:t>
            </a:r>
            <a:r>
              <a:rPr lang="en-US" baseline="0" dirty="0" err="1"/>
              <a:t>auth</a:t>
            </a:r>
            <a:r>
              <a:rPr lang="en-US" baseline="0" dirty="0"/>
              <a:t>)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Use if you want to host a service in your own process, and you don’t want to use</a:t>
            </a:r>
            <a:r>
              <a:rPr lang="en-US" baseline="0" dirty="0"/>
              <a:t> IIS, but you still need Windows </a:t>
            </a:r>
            <a:r>
              <a:rPr lang="en-US" baseline="0" dirty="0" err="1"/>
              <a:t>auth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You can host multiple domains on the </a:t>
            </a:r>
            <a:r>
              <a:rPr lang="en-US" baseline="0"/>
              <a:t>same port &amp; IP (this is how IIS does it)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- 1</a:t>
            </a:r>
            <a:r>
              <a:rPr lang="en-US" baseline="30000" dirty="0"/>
              <a:t>st</a:t>
            </a:r>
            <a:r>
              <a:rPr lang="en-US" dirty="0"/>
              <a:t> TFM is what VS runs against (for now)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11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2017 CSPROJ projects </a:t>
            </a:r>
            <a:r>
              <a:rPr lang="en-US" b="1" u="sng" dirty="0"/>
              <a:t>NOT</a:t>
            </a:r>
            <a:r>
              <a:rPr lang="en-US" dirty="0"/>
              <a:t> supported</a:t>
            </a:r>
          </a:p>
          <a:p>
            <a:endParaRPr lang="en-US" dirty="0"/>
          </a:p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introduces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</a:t>
            </a:r>
            <a:r>
              <a:rPr lang="en-US" baseline="0"/>
              <a:t>- ~5k </a:t>
            </a:r>
            <a:r>
              <a:rPr lang="en-US" baseline="0" dirty="0"/>
              <a:t>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47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96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F9E36-374C-4096-8DCB-1272CB9CF56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8/4/2017 10:05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439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F9E36-374C-4096-8DCB-1272CB9CF56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8/4/2017 10:05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271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53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34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57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81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761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585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9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54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830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67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280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756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222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850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318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9118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6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1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8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6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3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4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8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4"/>
            <a:ext cx="12229252" cy="687895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61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496" y="5887284"/>
            <a:ext cx="1895046" cy="8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7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3.wdp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hyperlink" Target="http://bit.ly/2llzOP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41.xml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0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233" y="-21147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Sessions: Wednesday August 9th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530003" y="1058911"/>
          <a:ext cx="11281783" cy="50078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37829">
                  <a:extLst>
                    <a:ext uri="{9D8B030D-6E8A-4147-A177-3AD203B41FA5}">
                      <a16:colId xmlns:a16="http://schemas.microsoft.com/office/drawing/2014/main" val="792680379"/>
                    </a:ext>
                  </a:extLst>
                </a:gridCol>
                <a:gridCol w="5643954">
                  <a:extLst>
                    <a:ext uri="{9D8B030D-6E8A-4147-A177-3AD203B41FA5}">
                      <a16:colId xmlns:a16="http://schemas.microsoft.com/office/drawing/2014/main" val="3044903482"/>
                    </a:ext>
                  </a:extLst>
                </a:gridCol>
              </a:tblGrid>
              <a:tr h="1954144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(Micro)Service Discovery Patterns with ASP.NET Core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Guava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Cecil Philip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solidFill>
                          <a:srgbClr val="00B0F0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Building artificial intelligence into your Node.js apps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12:15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PM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B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David Washington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Building Powerful Applications with Angular and TypeScript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Wisteria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David Giard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F# Type Providers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Guava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Chris Gardner</a:t>
                      </a:r>
                    </a:p>
                    <a:p>
                      <a:endParaRPr lang="en-US" sz="800" b="0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400" b="1" dirty="0">
                        <a:solidFill>
                          <a:srgbClr val="00B0F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098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668" y="579103"/>
            <a:ext cx="1077733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with Microsoft Tech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6162" y="2309226"/>
            <a:ext cx="9444902" cy="4061659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Explore developer tools, platforms, and API’s </a:t>
            </a:r>
          </a:p>
          <a:p>
            <a:pPr marL="0" indent="0" algn="ctr">
              <a:buNone/>
            </a:pPr>
            <a:endParaRPr lang="en-US" sz="4000" i="1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docs.microsoft.com </a:t>
            </a:r>
          </a:p>
        </p:txBody>
      </p:sp>
      <p:pic>
        <p:nvPicPr>
          <p:cNvPr id="1026" name="DE0816EB-0799-461B-8CAB-F8639086CFFD" descr="1078F4CF-61B7-46A5-815D-338F62390895@hs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340" y="-247034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C1E29E4C-1F3B-47B1-972B-2B7120147472" descr="FD91B74B-F96D-4EAD-BB2E-6CCF265D6248@hs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278" y="4904077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9133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5201265"/>
            <a:ext cx="9144000" cy="108154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5270284"/>
            <a:ext cx="923546" cy="9235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3234" y="5270500"/>
            <a:ext cx="494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	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Scott Addie</a:t>
            </a:r>
          </a:p>
          <a:p>
            <a:pPr lvl="1"/>
            <a:r>
              <a:rPr lang="en-US" b="1" dirty="0"/>
              <a:t>	</a:t>
            </a:r>
            <a:r>
              <a:rPr lang="en-US" sz="1600" b="1" dirty="0"/>
              <a:t>Senior Content Developer</a:t>
            </a:r>
          </a:p>
          <a:p>
            <a:pPr lvl="1"/>
            <a:r>
              <a:rPr lang="en-US" sz="1600" b="1" dirty="0"/>
              <a:t>	@</a:t>
            </a:r>
            <a:r>
              <a:rPr lang="en-US" sz="1600" b="1" dirty="0" err="1"/>
              <a:t>Scott_Addie</a:t>
            </a:r>
            <a:endParaRPr lang="en-US" sz="16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49" y="5424577"/>
            <a:ext cx="1422222" cy="6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1.1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2015+, VS Code	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44181"/>
              </p:ext>
            </p:extLst>
          </p:nvPr>
        </p:nvGraphicFramePr>
        <p:xfrm>
          <a:off x="8451850" y="1639874"/>
          <a:ext cx="338455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2017, VS for Mac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43776"/>
            <a:ext cx="6205695" cy="4836893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44" y="3890571"/>
            <a:ext cx="6910873" cy="24687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http://bit.ly/2llzOPS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114926" y="1844675"/>
            <a:ext cx="154690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7773" y="1844675"/>
            <a:ext cx="187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Microsoft.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Mono.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System.</a:t>
            </a:r>
            <a:r>
              <a:rPr lang="en-US" dirty="0"/>
              <a:t>*.dll</a:t>
            </a:r>
          </a:p>
        </p:txBody>
      </p:sp>
      <p:cxnSp>
        <p:nvCxnSpPr>
          <p:cNvPr id="5" name="Straight Connector 4"/>
          <p:cNvCxnSpPr>
            <a:stCxn id="3" idx="2"/>
          </p:cNvCxnSpPr>
          <p:nvPr/>
        </p:nvCxnSpPr>
        <p:spPr>
          <a:xfrm flipH="1">
            <a:off x="5114926" y="2768005"/>
            <a:ext cx="741793" cy="93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2"/>
          </p:cNvCxnSpPr>
          <p:nvPr/>
        </p:nvCxnSpPr>
        <p:spPr>
          <a:xfrm>
            <a:off x="5856719" y="2768005"/>
            <a:ext cx="697525" cy="89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69945"/>
              </p:ext>
            </p:extLst>
          </p:nvPr>
        </p:nvGraphicFramePr>
        <p:xfrm>
          <a:off x="1005658" y="2098621"/>
          <a:ext cx="7333479" cy="2797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347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containerBuilder.Populate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container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containerBuilder.Build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container.Resolve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496565" y="3280608"/>
            <a:ext cx="5728147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850708" y="2139480"/>
            <a:ext cx="1825942" cy="30282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73" y="-90670"/>
            <a:ext cx="11655840" cy="899537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Meet Our Team</a:t>
            </a:r>
          </a:p>
        </p:txBody>
      </p:sp>
      <p:graphicFrame>
        <p:nvGraphicFramePr>
          <p:cNvPr id="27" name="Diagram 26"/>
          <p:cNvGraphicFramePr/>
          <p:nvPr>
            <p:extLst/>
          </p:nvPr>
        </p:nvGraphicFramePr>
        <p:xfrm>
          <a:off x="152973" y="503444"/>
          <a:ext cx="12039027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8" name="Diagram 27"/>
          <p:cNvGraphicFramePr/>
          <p:nvPr>
            <p:extLst/>
          </p:nvPr>
        </p:nvGraphicFramePr>
        <p:xfrm>
          <a:off x="198866" y="3221996"/>
          <a:ext cx="11947240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51097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solidFill>
            <a:schemeClr val="bg1">
              <a:tint val="95000"/>
              <a:satMod val="170000"/>
              <a:alpha val="75000"/>
            </a:schemeClr>
          </a:solidFill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73" y="-90670"/>
            <a:ext cx="11655840" cy="899537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Meet Our Team</a:t>
            </a:r>
          </a:p>
        </p:txBody>
      </p:sp>
      <p:graphicFrame>
        <p:nvGraphicFramePr>
          <p:cNvPr id="27" name="Diagram 26"/>
          <p:cNvGraphicFramePr/>
          <p:nvPr>
            <p:extLst/>
          </p:nvPr>
        </p:nvGraphicFramePr>
        <p:xfrm>
          <a:off x="152973" y="433553"/>
          <a:ext cx="12039027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8" name="Diagram 27"/>
          <p:cNvGraphicFramePr/>
          <p:nvPr>
            <p:extLst/>
          </p:nvPr>
        </p:nvGraphicFramePr>
        <p:xfrm>
          <a:off x="198866" y="3094877"/>
          <a:ext cx="11947240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491946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668" y="579103"/>
            <a:ext cx="1077733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Sponsor Lounge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2392999"/>
            <a:ext cx="10863470" cy="4061659"/>
          </a:xfrm>
        </p:spPr>
        <p:txBody>
          <a:bodyPr/>
          <a:lstStyle/>
          <a:p>
            <a:pPr marL="0" indent="0" algn="ctr">
              <a:buNone/>
            </a:pPr>
            <a:r>
              <a:rPr lang="en-US" sz="3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Stop by our lounge space in the sponsor expo to connect with any Microsoft speakers post-session, and check out Microsoft technology demos from our Technical Evangelists &amp; MVP’s. </a:t>
            </a:r>
          </a:p>
        </p:txBody>
      </p:sp>
      <p:pic>
        <p:nvPicPr>
          <p:cNvPr id="1026" name="DE0816EB-0799-461B-8CAB-F8639086CFFD" descr="1078F4CF-61B7-46A5-815D-338F62390895@hs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340" y="-247034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C1E29E4C-1F3B-47B1-972B-2B7120147472" descr="FD91B74B-F96D-4EAD-BB2E-6CCF265D6248@hs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278" y="4904077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55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808" y="465129"/>
            <a:ext cx="10515600" cy="1661807"/>
          </a:xfrm>
        </p:spPr>
        <p:txBody>
          <a:bodyPr/>
          <a:lstStyle/>
          <a:p>
            <a:pPr marL="0" indent="0" algn="ctr">
              <a:buNone/>
            </a:pPr>
            <a:r>
              <a:rPr lang="en-US" sz="5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Complete the below survey for a chance to win a GoPro Hero 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28693" y="5451102"/>
            <a:ext cx="6673149" cy="164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sng" strike="noStrike" kern="14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https://aka.ms/ThatConf17</a:t>
            </a:r>
            <a:endParaRPr kumimoji="0" lang="en-US" sz="4500" b="1" i="0" u="none" strike="noStrike" kern="14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 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B18C6B-CB63-4BCF-AB62-A4913A8FB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46" y="2307486"/>
            <a:ext cx="4496241" cy="270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76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233" y="-21147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Sessions: Monday August 7th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530003" y="977373"/>
          <a:ext cx="11281783" cy="6166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37829">
                  <a:extLst>
                    <a:ext uri="{9D8B030D-6E8A-4147-A177-3AD203B41FA5}">
                      <a16:colId xmlns:a16="http://schemas.microsoft.com/office/drawing/2014/main" val="792680379"/>
                    </a:ext>
                  </a:extLst>
                </a:gridCol>
                <a:gridCol w="5643954">
                  <a:extLst>
                    <a:ext uri="{9D8B030D-6E8A-4147-A177-3AD203B41FA5}">
                      <a16:colId xmlns:a16="http://schemas.microsoft.com/office/drawing/2014/main" val="3044903482"/>
                    </a:ext>
                  </a:extLst>
                </a:gridCol>
              </a:tblGrid>
              <a:tr h="1954144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Making Apps More Human with Microsoft Cognitive Services 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C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Matthew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Soucoup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solidFill>
                          <a:srgbClr val="00B0F0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Breaking into Bots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PM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D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Gabrielle Crevecoeur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Implementing LUIS in Node.js Microsoft Bot Framework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Wisteria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Sarah Sexton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From Legacy MVC to Modern MVC: An ASP.NET Core Migration Path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Tamarind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Scott Addie</a:t>
                      </a:r>
                    </a:p>
                    <a:p>
                      <a:endParaRPr lang="en-US" sz="800" b="0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 to 60 with Node, Express &amp; Mongo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2:30 AM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E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Tim Rayburn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Machine Learning, Artificial Intelligence, Agents, and Bots: True stories from the trenches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2:30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G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Matt Winkler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Intro to Machine Learning: Predict Who Survives the Titanic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Guava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Jennifer Marsman</a:t>
                      </a: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Make a 3D game in an Hour: Unity Intro.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C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Dan Sagmiller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AR/MR/VR Development Lab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7:00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Room B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Greg Levenhagen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400" b="1" dirty="0">
                        <a:solidFill>
                          <a:srgbClr val="00B0F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63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375" y="-25224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Sessions: Tuesday August 8th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86375" y="884186"/>
          <a:ext cx="12005625" cy="6492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83434">
                  <a:extLst>
                    <a:ext uri="{9D8B030D-6E8A-4147-A177-3AD203B41FA5}">
                      <a16:colId xmlns:a16="http://schemas.microsoft.com/office/drawing/2014/main" val="792680379"/>
                    </a:ext>
                  </a:extLst>
                </a:gridCol>
                <a:gridCol w="6222191">
                  <a:extLst>
                    <a:ext uri="{9D8B030D-6E8A-4147-A177-3AD203B41FA5}">
                      <a16:colId xmlns:a16="http://schemas.microsoft.com/office/drawing/2014/main" val="3044903482"/>
                    </a:ext>
                  </a:extLst>
                </a:gridCol>
              </a:tblGrid>
              <a:tr h="1954144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 Developers Safari into the Internet of Things, with Pi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F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Chris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Pietschmann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solidFill>
                          <a:srgbClr val="00B0F0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All Requests are Asynchronous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Portia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Michael Perry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Domain Driven Design: The Good Parts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 AM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E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Jimmy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Bogard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OH NO! Your agile team just found their way into the Fire Swamp 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 AM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D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Angela Dugan</a:t>
                      </a:r>
                    </a:p>
                    <a:p>
                      <a:endParaRPr lang="en-US" sz="800" b="0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 err="1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Pokemon</a:t>
                      </a:r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GO MAKE A WEBSITE! 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Aloeswood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Tierney Wixted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Cloud Battle Stories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Portia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Kevin Leung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Concurrent Programming in .NET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Room F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Jason Bock</a:t>
                      </a: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Go </a:t>
                      </a:r>
                      <a:r>
                        <a:rPr lang="en-US" sz="2000" b="1" kern="1200" dirty="0" err="1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Serverless</a:t>
                      </a:r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with Azure Functions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B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Eric Boyd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Packing Your Camping Software In A Docker Trunk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Room E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Lee Brandt</a:t>
                      </a: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What's New in TypeScript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2:30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B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Doris Chen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Augmented Eyes = Azure Cognitive Services + HoloLens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Guava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Lance Larsen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400" b="1" dirty="0">
                        <a:solidFill>
                          <a:srgbClr val="00B0F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18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3034</TotalTime>
  <Words>1983</Words>
  <Application>Microsoft Office PowerPoint</Application>
  <PresentationFormat>Widescreen</PresentationFormat>
  <Paragraphs>581</Paragraphs>
  <Slides>41</Slides>
  <Notes>41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  <vt:variant>
        <vt:lpstr>Custom Shows</vt:lpstr>
      </vt:variant>
      <vt:variant>
        <vt:i4>2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1_Office Theme</vt:lpstr>
      <vt:lpstr>2_Office Theme</vt:lpstr>
      <vt:lpstr>PowerPoint Presentation</vt:lpstr>
      <vt:lpstr>PowerPoint Presentation</vt:lpstr>
      <vt:lpstr>PowerPoint Presentation</vt:lpstr>
      <vt:lpstr>Meet Our Team</vt:lpstr>
      <vt:lpstr>Meet Our Team</vt:lpstr>
      <vt:lpstr>Microsoft Sponsor Lounge</vt:lpstr>
      <vt:lpstr>PowerPoint Presentation</vt:lpstr>
      <vt:lpstr>Microsoft Sessions: Monday August 7th</vt:lpstr>
      <vt:lpstr>Microsoft Sessions: Tuesday August 8th</vt:lpstr>
      <vt:lpstr>Microsoft Sessions: Wednesday August 9th</vt:lpstr>
      <vt:lpstr>Build with Microsoft Tech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.NET Core Tooling Considerations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Thank you!</vt:lpstr>
      <vt:lpstr>Main Slides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601</cp:revision>
  <dcterms:created xsi:type="dcterms:W3CDTF">2016-07-13T16:00:36Z</dcterms:created>
  <dcterms:modified xsi:type="dcterms:W3CDTF">2017-08-05T03:29:50Z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